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0" r:id="rId6"/>
    <p:sldId id="269" r:id="rId7"/>
    <p:sldId id="271" r:id="rId8"/>
    <p:sldId id="259" r:id="rId9"/>
    <p:sldId id="268" r:id="rId10"/>
    <p:sldId id="270" r:id="rId11"/>
    <p:sldId id="272" r:id="rId12"/>
    <p:sldId id="264" r:id="rId13"/>
    <p:sldId id="265" r:id="rId14"/>
    <p:sldId id="266" r:id="rId15"/>
    <p:sldId id="267" r:id="rId16"/>
    <p:sldId id="27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67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583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172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15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980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9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222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668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780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467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181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C566-F22B-4E3E-AC27-ABE5E48FDB88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950C-5BFC-4760-8117-5E353986138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107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44" y="1802130"/>
            <a:ext cx="7070950" cy="240792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702560" y="5288253"/>
            <a:ext cx="7193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dirty="0"/>
              <a:t>Germanistik &amp; Philosophie</a:t>
            </a:r>
          </a:p>
        </p:txBody>
      </p:sp>
    </p:spTree>
    <p:extLst>
      <p:ext uri="{BB962C8B-B14F-4D97-AF65-F5344CB8AC3E}">
        <p14:creationId xmlns:p14="http://schemas.microsoft.com/office/powerpoint/2010/main" val="44004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Prüfungen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Keine Assessment Prüfung</a:t>
            </a:r>
          </a:p>
          <a:p>
            <a:endParaRPr lang="de-CH" dirty="0"/>
          </a:p>
          <a:p>
            <a:r>
              <a:rPr lang="de-CH" dirty="0"/>
              <a:t>Nicht nur Prüfungen sondern auch Arbeiten</a:t>
            </a:r>
          </a:p>
        </p:txBody>
      </p:sp>
    </p:spTree>
    <p:extLst>
      <p:ext uri="{BB962C8B-B14F-4D97-AF65-F5344CB8AC3E}">
        <p14:creationId xmlns:p14="http://schemas.microsoft.com/office/powerpoint/2010/main" val="189694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Berufsaussichten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CH" dirty="0"/>
              <a:t>Sozial- oder Kultursektor</a:t>
            </a:r>
          </a:p>
          <a:p>
            <a:pPr lvl="1"/>
            <a:r>
              <a:rPr lang="de-CH" dirty="0"/>
              <a:t>Medien</a:t>
            </a:r>
          </a:p>
          <a:p>
            <a:pPr lvl="1"/>
            <a:r>
              <a:rPr lang="de-CH" dirty="0"/>
              <a:t>Marketing</a:t>
            </a:r>
          </a:p>
          <a:p>
            <a:pPr lvl="1"/>
            <a:r>
              <a:rPr lang="de-CH" dirty="0"/>
              <a:t>Verwaltung</a:t>
            </a:r>
          </a:p>
          <a:p>
            <a:pPr lvl="1"/>
            <a:r>
              <a:rPr lang="de-CH" dirty="0"/>
              <a:t>Bildungswesen</a:t>
            </a:r>
          </a:p>
          <a:p>
            <a:pPr lvl="1"/>
            <a:endParaRPr lang="de-CH" dirty="0"/>
          </a:p>
          <a:p>
            <a:pPr lvl="1"/>
            <a:r>
              <a:rPr lang="de-CH" dirty="0"/>
              <a:t>Man wird nicht zu einem Beruf ausgebildet! </a:t>
            </a:r>
          </a:p>
          <a:p>
            <a:pPr lvl="1"/>
            <a:r>
              <a:rPr lang="de-CH" dirty="0"/>
              <a:t>Praktika sind bereits während dem Studium zu empfehlen</a:t>
            </a:r>
          </a:p>
        </p:txBody>
      </p:sp>
    </p:spTree>
    <p:extLst>
      <p:ext uri="{BB962C8B-B14F-4D97-AF65-F5344CB8AC3E}">
        <p14:creationId xmlns:p14="http://schemas.microsoft.com/office/powerpoint/2010/main" val="131670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Wohnen in Zürich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Sehr teuer</a:t>
            </a:r>
          </a:p>
          <a:p>
            <a:r>
              <a:rPr lang="de-CH" dirty="0"/>
              <a:t>Grosse Nachfrage</a:t>
            </a:r>
          </a:p>
          <a:p>
            <a:r>
              <a:rPr lang="de-CH" dirty="0"/>
              <a:t>Früh suchen</a:t>
            </a:r>
          </a:p>
          <a:p>
            <a:r>
              <a:rPr lang="de-CH" dirty="0"/>
              <a:t>Nicht nur in Zürich selber suchen</a:t>
            </a:r>
          </a:p>
          <a:p>
            <a:pPr lvl="1"/>
            <a:r>
              <a:rPr lang="de-CH" dirty="0"/>
              <a:t>Gutes ÖV-Netz</a:t>
            </a:r>
          </a:p>
          <a:p>
            <a:pPr lvl="1"/>
            <a:r>
              <a:rPr lang="de-CH" dirty="0"/>
              <a:t>Einiges billiger</a:t>
            </a:r>
          </a:p>
          <a:p>
            <a:r>
              <a:rPr lang="de-CH" dirty="0"/>
              <a:t>Kosten</a:t>
            </a:r>
          </a:p>
          <a:p>
            <a:pPr lvl="1"/>
            <a:r>
              <a:rPr lang="de-CH" dirty="0"/>
              <a:t>WG: Ungefähr 700.-</a:t>
            </a:r>
          </a:p>
          <a:p>
            <a:r>
              <a:rPr lang="de-CH" dirty="0"/>
              <a:t>Pendeln: Bis zu </a:t>
            </a:r>
            <a:r>
              <a:rPr lang="de-CH" dirty="0" err="1"/>
              <a:t>ca</a:t>
            </a:r>
            <a:r>
              <a:rPr lang="de-CH" dirty="0"/>
              <a:t> einer Stunde sinnvoll</a:t>
            </a:r>
          </a:p>
          <a:p>
            <a:pPr marL="457200" lvl="1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8792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Verbindungen in Zürich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AKV </a:t>
            </a:r>
            <a:r>
              <a:rPr lang="de-CH" dirty="0" err="1"/>
              <a:t>Kyburger</a:t>
            </a:r>
            <a:r>
              <a:rPr lang="de-CH" dirty="0"/>
              <a:t> – Männerverbindung, Block</a:t>
            </a:r>
          </a:p>
          <a:p>
            <a:r>
              <a:rPr lang="de-CH" dirty="0"/>
              <a:t>AV </a:t>
            </a:r>
            <a:r>
              <a:rPr lang="de-CH" dirty="0" err="1"/>
              <a:t>Turicia</a:t>
            </a:r>
            <a:r>
              <a:rPr lang="de-CH" dirty="0"/>
              <a:t> – Männerverbindung, Block</a:t>
            </a:r>
          </a:p>
          <a:p>
            <a:r>
              <a:rPr lang="de-CH" dirty="0"/>
              <a:t>AV Welfen – gemischte Verbindung</a:t>
            </a:r>
          </a:p>
          <a:p>
            <a:r>
              <a:rPr lang="de-CH" dirty="0"/>
              <a:t>AV Orion – gemischte Verbindung</a:t>
            </a:r>
          </a:p>
          <a:p>
            <a:r>
              <a:rPr lang="de-CH" dirty="0"/>
              <a:t>AV </a:t>
            </a:r>
            <a:r>
              <a:rPr lang="de-CH" dirty="0" err="1"/>
              <a:t>Filetia-Turiciencis</a:t>
            </a:r>
            <a:r>
              <a:rPr lang="de-CH" dirty="0"/>
              <a:t> – junge Frauenverbindung</a:t>
            </a:r>
          </a:p>
          <a:p>
            <a:r>
              <a:rPr lang="de-CH" dirty="0"/>
              <a:t>AB </a:t>
            </a:r>
            <a:r>
              <a:rPr lang="de-CH" dirty="0" err="1"/>
              <a:t>Glanzenburger</a:t>
            </a:r>
            <a:r>
              <a:rPr lang="de-CH" dirty="0"/>
              <a:t> – Männerverbindung</a:t>
            </a:r>
          </a:p>
          <a:p>
            <a:endParaRPr lang="de-CH" dirty="0"/>
          </a:p>
          <a:p>
            <a:r>
              <a:rPr lang="de-CH" dirty="0"/>
              <a:t>Gute Kontakte für Wohnungssuche, Mentoring, Stellensuche</a:t>
            </a:r>
          </a:p>
        </p:txBody>
      </p:sp>
    </p:spTree>
    <p:extLst>
      <p:ext uri="{BB962C8B-B14F-4D97-AF65-F5344CB8AC3E}">
        <p14:creationId xmlns:p14="http://schemas.microsoft.com/office/powerpoint/2010/main" val="1190511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Fachverein / ASVZ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FV </a:t>
            </a:r>
            <a:r>
              <a:rPr lang="de-CH" dirty="0" err="1"/>
              <a:t>Philo</a:t>
            </a:r>
            <a:endParaRPr lang="de-CH" dirty="0"/>
          </a:p>
          <a:p>
            <a:endParaRPr lang="de-CH" dirty="0"/>
          </a:p>
          <a:p>
            <a:r>
              <a:rPr lang="de-CH" dirty="0"/>
              <a:t>GIFT</a:t>
            </a:r>
          </a:p>
          <a:p>
            <a:endParaRPr lang="de-CH" dirty="0"/>
          </a:p>
          <a:p>
            <a:r>
              <a:rPr lang="de-CH" dirty="0"/>
              <a:t>ASVZ</a:t>
            </a:r>
          </a:p>
          <a:p>
            <a:pPr lvl="1"/>
            <a:r>
              <a:rPr lang="de-CH" dirty="0"/>
              <a:t>Verschiedenste Angebote im Bereich Sport</a:t>
            </a:r>
          </a:p>
          <a:p>
            <a:pPr lvl="2"/>
            <a:r>
              <a:rPr lang="de-CH" dirty="0"/>
              <a:t>Yoga, Kraftberatung, Tauchen, etc.</a:t>
            </a:r>
          </a:p>
          <a:p>
            <a:pPr lvl="1"/>
            <a:r>
              <a:rPr lang="de-CH" dirty="0"/>
              <a:t>Zugang zu Fitnessraum, Schwimmbad, Tennisplatz</a:t>
            </a:r>
          </a:p>
          <a:p>
            <a:pPr lvl="2"/>
            <a:r>
              <a:rPr lang="de-CH" dirty="0"/>
              <a:t>Zeiten für Studenten beachten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141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Anmeldung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http://www.uzh.ch/de/studies/application/bachelor/apply.html</a:t>
            </a:r>
          </a:p>
          <a:p>
            <a:endParaRPr lang="de-CH" dirty="0"/>
          </a:p>
          <a:p>
            <a:r>
              <a:rPr lang="de-CH" dirty="0"/>
              <a:t>Anmeldeperiode: 1. Dezember - 30. April (Herbstsemester)</a:t>
            </a:r>
          </a:p>
          <a:p>
            <a:pPr lvl="1"/>
            <a:r>
              <a:rPr lang="de-CH" dirty="0"/>
              <a:t>Man kann sich noch später anmelden 1. Mai - 31. Juli dies kostet jedoch 400.-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46383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57309" y="2653465"/>
            <a:ext cx="4250635" cy="1361869"/>
          </a:xfrm>
        </p:spPr>
        <p:txBody>
          <a:bodyPr>
            <a:noAutofit/>
          </a:bodyPr>
          <a:lstStyle/>
          <a:p>
            <a:r>
              <a:rPr lang="de-CH" sz="9600" dirty="0"/>
              <a:t>Fragen?</a:t>
            </a:r>
          </a:p>
        </p:txBody>
      </p:sp>
    </p:spTree>
    <p:extLst>
      <p:ext uri="{BB962C8B-B14F-4D97-AF65-F5344CB8AC3E}">
        <p14:creationId xmlns:p14="http://schemas.microsoft.com/office/powerpoint/2010/main" val="406851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Germanistik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/>
              <a:t>Gibt es in 2 Ausführungen 90 </a:t>
            </a:r>
            <a:r>
              <a:rPr lang="de-CH" dirty="0" err="1"/>
              <a:t>Credits</a:t>
            </a:r>
            <a:r>
              <a:rPr lang="de-CH" dirty="0"/>
              <a:t> und 120 </a:t>
            </a:r>
            <a:r>
              <a:rPr lang="de-CH" dirty="0" err="1"/>
              <a:t>Credits</a:t>
            </a:r>
            <a:endParaRPr lang="de-CH" dirty="0"/>
          </a:p>
          <a:p>
            <a:pPr lvl="1"/>
            <a:r>
              <a:rPr lang="de-CH" dirty="0"/>
              <a:t>Nebenfächer sind notwendig</a:t>
            </a:r>
          </a:p>
          <a:p>
            <a:endParaRPr lang="de-CH" dirty="0"/>
          </a:p>
          <a:p>
            <a:r>
              <a:rPr lang="de-CH" dirty="0"/>
              <a:t>Beinhaltet 3 Teilfächer</a:t>
            </a:r>
          </a:p>
          <a:p>
            <a:pPr lvl="1"/>
            <a:r>
              <a:rPr lang="de-CH" dirty="0"/>
              <a:t>Sprachwissenschaften (Linguistik)</a:t>
            </a:r>
          </a:p>
          <a:p>
            <a:pPr lvl="1"/>
            <a:r>
              <a:rPr lang="de-CH" dirty="0"/>
              <a:t>Ältere deutsche Literatur</a:t>
            </a:r>
          </a:p>
          <a:p>
            <a:pPr lvl="1"/>
            <a:r>
              <a:rPr lang="de-CH" dirty="0"/>
              <a:t>Neue deutsche Literatur</a:t>
            </a:r>
          </a:p>
          <a:p>
            <a:pPr lvl="1"/>
            <a:endParaRPr lang="de-CH" dirty="0"/>
          </a:p>
          <a:p>
            <a:r>
              <a:rPr lang="de-CH" dirty="0"/>
              <a:t>Für das Lehrdiplom an einer Maturitätsschule braucht es alle Teilfächer</a:t>
            </a:r>
          </a:p>
          <a:p>
            <a:endParaRPr lang="de-CH" dirty="0"/>
          </a:p>
          <a:p>
            <a:r>
              <a:rPr lang="de-CH" dirty="0"/>
              <a:t>Latein ist eine Voraussetzung</a:t>
            </a:r>
          </a:p>
          <a:p>
            <a:pPr lvl="1"/>
            <a:r>
              <a:rPr lang="de-CH" dirty="0"/>
              <a:t>Das Latinum kann an der UZH nachgeholt werden</a:t>
            </a:r>
          </a:p>
          <a:p>
            <a:pPr lvl="1"/>
            <a:r>
              <a:rPr lang="de-CH" dirty="0"/>
              <a:t>ACHTUNG Extrem grosser Aufwand! Studium verlängert sich bis zu 2 Semester</a:t>
            </a:r>
          </a:p>
        </p:txBody>
      </p:sp>
    </p:spTree>
    <p:extLst>
      <p:ext uri="{BB962C8B-B14F-4D97-AF65-F5344CB8AC3E}">
        <p14:creationId xmlns:p14="http://schemas.microsoft.com/office/powerpoint/2010/main" val="13943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51598" cy="6858000"/>
          </a:xfrm>
        </p:spPr>
      </p:pic>
    </p:spTree>
    <p:extLst>
      <p:ext uri="{BB962C8B-B14F-4D97-AF65-F5344CB8AC3E}">
        <p14:creationId xmlns:p14="http://schemas.microsoft.com/office/powerpoint/2010/main" val="209449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972800" cy="6899697"/>
          </a:xfrm>
        </p:spPr>
      </p:pic>
    </p:spTree>
    <p:extLst>
      <p:ext uri="{BB962C8B-B14F-4D97-AF65-F5344CB8AC3E}">
        <p14:creationId xmlns:p14="http://schemas.microsoft.com/office/powerpoint/2010/main" val="142045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Studienalltag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Vorlesungen und Seminare</a:t>
            </a:r>
          </a:p>
          <a:p>
            <a:endParaRPr lang="de-CH" dirty="0"/>
          </a:p>
          <a:p>
            <a:r>
              <a:rPr lang="de-CH" dirty="0"/>
              <a:t>Informationen müssen selber geholt werden</a:t>
            </a:r>
          </a:p>
          <a:p>
            <a:endParaRPr lang="de-CH" dirty="0"/>
          </a:p>
          <a:p>
            <a:r>
              <a:rPr lang="de-CH" dirty="0"/>
              <a:t>Keine Präsenzpflicht in den Vorlesungen</a:t>
            </a:r>
          </a:p>
          <a:p>
            <a:pPr lvl="1"/>
            <a:r>
              <a:rPr lang="de-CH" dirty="0"/>
              <a:t>Eigenverantwortung</a:t>
            </a:r>
          </a:p>
          <a:p>
            <a:pPr lvl="1"/>
            <a:endParaRPr lang="de-CH" dirty="0"/>
          </a:p>
          <a:p>
            <a:r>
              <a:rPr lang="de-CH" dirty="0"/>
              <a:t>Seminare setzt Anwesenheit meist voraus</a:t>
            </a:r>
          </a:p>
        </p:txBody>
      </p:sp>
    </p:spTree>
    <p:extLst>
      <p:ext uri="{BB962C8B-B14F-4D97-AF65-F5344CB8AC3E}">
        <p14:creationId xmlns:p14="http://schemas.microsoft.com/office/powerpoint/2010/main" val="45554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Prüfungen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Keine Assessment Prüfung</a:t>
            </a:r>
          </a:p>
          <a:p>
            <a:endParaRPr lang="de-CH" dirty="0"/>
          </a:p>
          <a:p>
            <a:r>
              <a:rPr lang="de-CH" dirty="0"/>
              <a:t>Nicht nur Prüfungen sondern auch Arbeiten</a:t>
            </a:r>
          </a:p>
        </p:txBody>
      </p:sp>
    </p:spTree>
    <p:extLst>
      <p:ext uri="{BB962C8B-B14F-4D97-AF65-F5344CB8AC3E}">
        <p14:creationId xmlns:p14="http://schemas.microsoft.com/office/powerpoint/2010/main" val="295770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Berufsaussichten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CH" dirty="0"/>
              <a:t>Verlagswesen, Bibliothekswesen</a:t>
            </a:r>
          </a:p>
          <a:p>
            <a:pPr lvl="1"/>
            <a:r>
              <a:rPr lang="de-CH" dirty="0"/>
              <a:t>Kommunikation</a:t>
            </a:r>
          </a:p>
          <a:p>
            <a:pPr lvl="1"/>
            <a:r>
              <a:rPr lang="de-CH" dirty="0"/>
              <a:t>Public Relations, Marketing</a:t>
            </a:r>
          </a:p>
          <a:p>
            <a:pPr lvl="1"/>
            <a:r>
              <a:rPr lang="de-CH" dirty="0"/>
              <a:t>Medien (Fernsehen, Radio, Zeitungen und Zeitschriften)</a:t>
            </a:r>
          </a:p>
          <a:p>
            <a:pPr lvl="1"/>
            <a:r>
              <a:rPr lang="de-CH" dirty="0"/>
              <a:t>Verwaltungswesen</a:t>
            </a:r>
          </a:p>
          <a:p>
            <a:pPr lvl="1"/>
            <a:r>
              <a:rPr lang="de-CH" dirty="0"/>
              <a:t>Erwachsenenbildung, Gymnasiallehrer/in, Lehre und Forschung an Hochschulen</a:t>
            </a:r>
          </a:p>
          <a:p>
            <a:pPr lvl="1"/>
            <a:endParaRPr lang="de-CH" dirty="0"/>
          </a:p>
          <a:p>
            <a:pPr lvl="1"/>
            <a:r>
              <a:rPr lang="de-CH" dirty="0"/>
              <a:t>Man wird nicht zu einem Beruf ausgebildet! Man lernt den wissenschaftlichen Umgang mit Sprache und Text.</a:t>
            </a:r>
          </a:p>
          <a:p>
            <a:pPr lvl="1"/>
            <a:r>
              <a:rPr lang="de-CH" dirty="0"/>
              <a:t>Praktika sind bereits während dem Studium zu empfehlen</a:t>
            </a:r>
          </a:p>
        </p:txBody>
      </p:sp>
    </p:spTree>
    <p:extLst>
      <p:ext uri="{BB962C8B-B14F-4D97-AF65-F5344CB8AC3E}">
        <p14:creationId xmlns:p14="http://schemas.microsoft.com/office/powerpoint/2010/main" val="401487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Philosophie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Gibt es in 2 Ausführungen 90 </a:t>
            </a:r>
            <a:r>
              <a:rPr lang="de-CH" dirty="0" err="1"/>
              <a:t>Credits</a:t>
            </a:r>
            <a:r>
              <a:rPr lang="de-CH" dirty="0"/>
              <a:t> und 120 </a:t>
            </a:r>
            <a:r>
              <a:rPr lang="de-CH" dirty="0" err="1"/>
              <a:t>Credits</a:t>
            </a:r>
            <a:endParaRPr lang="de-CH" dirty="0"/>
          </a:p>
          <a:p>
            <a:pPr lvl="1"/>
            <a:r>
              <a:rPr lang="de-CH" dirty="0"/>
              <a:t>Nebenfächer sind notwendig</a:t>
            </a:r>
          </a:p>
          <a:p>
            <a:endParaRPr lang="de-CH" dirty="0"/>
          </a:p>
          <a:p>
            <a:r>
              <a:rPr lang="de-CH" dirty="0"/>
              <a:t>Latein ist keine Voraussetzung</a:t>
            </a:r>
          </a:p>
          <a:p>
            <a:endParaRPr lang="de-CH" dirty="0"/>
          </a:p>
          <a:p>
            <a:r>
              <a:rPr lang="de-CH" dirty="0"/>
              <a:t>Grosse Freiheit in der Auswahl des Inhalts des Studiums</a:t>
            </a:r>
          </a:p>
        </p:txBody>
      </p:sp>
    </p:spTree>
    <p:extLst>
      <p:ext uri="{BB962C8B-B14F-4D97-AF65-F5344CB8AC3E}">
        <p14:creationId xmlns:p14="http://schemas.microsoft.com/office/powerpoint/2010/main" val="124785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Studienalltag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Vorlesungen und Seminare</a:t>
            </a:r>
          </a:p>
          <a:p>
            <a:endParaRPr lang="de-CH" dirty="0"/>
          </a:p>
          <a:p>
            <a:r>
              <a:rPr lang="de-CH" dirty="0"/>
              <a:t>Informationen müssen selber geholt werden</a:t>
            </a:r>
          </a:p>
          <a:p>
            <a:endParaRPr lang="de-CH" dirty="0"/>
          </a:p>
          <a:p>
            <a:r>
              <a:rPr lang="de-CH" dirty="0"/>
              <a:t>Keine Präsenzpflicht in den Vorlesungen</a:t>
            </a:r>
          </a:p>
          <a:p>
            <a:pPr lvl="1"/>
            <a:r>
              <a:rPr lang="de-CH" dirty="0"/>
              <a:t>Eigenverantwortung</a:t>
            </a:r>
          </a:p>
          <a:p>
            <a:pPr lvl="1"/>
            <a:endParaRPr lang="de-CH" dirty="0"/>
          </a:p>
          <a:p>
            <a:r>
              <a:rPr lang="de-CH" dirty="0"/>
              <a:t>Seminare setzt Anwesenheit meist voraus</a:t>
            </a:r>
          </a:p>
        </p:txBody>
      </p:sp>
    </p:spTree>
    <p:extLst>
      <p:ext uri="{BB962C8B-B14F-4D97-AF65-F5344CB8AC3E}">
        <p14:creationId xmlns:p14="http://schemas.microsoft.com/office/powerpoint/2010/main" val="142475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Breitbild</PresentationFormat>
  <Paragraphs>102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PowerPoint-Präsentation</vt:lpstr>
      <vt:lpstr>Germanistik</vt:lpstr>
      <vt:lpstr>PowerPoint-Präsentation</vt:lpstr>
      <vt:lpstr>PowerPoint-Präsentation</vt:lpstr>
      <vt:lpstr>Studienalltag</vt:lpstr>
      <vt:lpstr>Prüfungen</vt:lpstr>
      <vt:lpstr>Berufsaussichten</vt:lpstr>
      <vt:lpstr>Philosophie</vt:lpstr>
      <vt:lpstr>Studienalltag</vt:lpstr>
      <vt:lpstr>Prüfungen</vt:lpstr>
      <vt:lpstr>Berufsaussichten</vt:lpstr>
      <vt:lpstr>Wohnen in Zürich</vt:lpstr>
      <vt:lpstr>Verbindungen in Zürich</vt:lpstr>
      <vt:lpstr>Fachverein / ASVZ</vt:lpstr>
      <vt:lpstr>Anmeldung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Tribelhorn</dc:creator>
  <cp:lastModifiedBy>Simon Ringeisen</cp:lastModifiedBy>
  <cp:revision>9</cp:revision>
  <dcterms:created xsi:type="dcterms:W3CDTF">2016-11-17T16:24:00Z</dcterms:created>
  <dcterms:modified xsi:type="dcterms:W3CDTF">2016-11-21T08:50:23Z</dcterms:modified>
</cp:coreProperties>
</file>