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58" r:id="rId8"/>
    <p:sldId id="259" r:id="rId9"/>
    <p:sldId id="260" r:id="rId10"/>
    <p:sldId id="261" r:id="rId11"/>
    <p:sldId id="262" r:id="rId12"/>
    <p:sldId id="263" r:id="rId13"/>
    <p:sldId id="264" r:id="rId14"/>
    <p:sldId id="281" r:id="rId15"/>
    <p:sldId id="282" r:id="rId16"/>
    <p:sldId id="269" r:id="rId17"/>
    <p:sldId id="270" r:id="rId18"/>
    <p:sldId id="271" r:id="rId19"/>
    <p:sldId id="272" r:id="rId20"/>
    <p:sldId id="273" r:id="rId21"/>
    <p:sldId id="274" r:id="rId22"/>
    <p:sldId id="275" r:id="rId23"/>
    <p:sldId id="283" r:id="rId24"/>
    <p:sldId id="276" r:id="rId25"/>
    <p:sldId id="278" r:id="rId26"/>
    <p:sldId id="277" r:id="rId27"/>
    <p:sldId id="280" r:id="rId28"/>
    <p:sldId id="284"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0"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 name="Picture 3" descr="SchwStV Logo"/>
          <p:cNvPicPr>
            <a:picLocks noChangeAspect="1"/>
          </p:cNvPicPr>
          <p:nvPr/>
        </p:nvPicPr>
        <p:blipFill>
          <a:blip r:embed="rId2"/>
          <a:srcRect/>
          <a:stretch>
            <a:fillRect/>
          </a:stretch>
        </p:blipFill>
        <p:spPr>
          <a:xfrm>
            <a:off x="0" y="0"/>
            <a:ext cx="1760540" cy="2292345"/>
          </a:xfrm>
          <a:prstGeom prst="rect">
            <a:avLst/>
          </a:prstGeom>
          <a:noFill/>
          <a:ln cap="flat">
            <a:noFill/>
          </a:ln>
        </p:spPr>
      </p:pic>
      <p:sp>
        <p:nvSpPr>
          <p:cNvPr id="3" name="Titel 1"/>
          <p:cNvSpPr txBox="1">
            <a:spLocks noGrp="1"/>
          </p:cNvSpPr>
          <p:nvPr>
            <p:ph type="ctrTitle"/>
          </p:nvPr>
        </p:nvSpPr>
        <p:spPr>
          <a:xfrm>
            <a:off x="685800" y="2130423"/>
            <a:ext cx="7772400" cy="1470026"/>
          </a:xfrm>
        </p:spPr>
        <p:txBody>
          <a:bodyPr/>
          <a:lstStyle>
            <a:lvl1pPr>
              <a:defRPr/>
            </a:lvl1pPr>
          </a:lstStyle>
          <a:p>
            <a:pPr lvl="0"/>
            <a:r>
              <a:rPr lang="de-DE"/>
              <a:t>Titelmasterformat durch Klicken bearbeiten</a:t>
            </a:r>
            <a:endParaRPr lang="de-CH"/>
          </a:p>
        </p:txBody>
      </p:sp>
      <p:sp>
        <p:nvSpPr>
          <p:cNvPr id="4" name="Untertitel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de-DE"/>
              <a:t>Formatvorlage des Untertitelmasters durch Klicken bearbeiten</a:t>
            </a:r>
            <a:endParaRPr lang="de-CH"/>
          </a:p>
        </p:txBody>
      </p:sp>
      <p:sp>
        <p:nvSpPr>
          <p:cNvPr id="5" name="Rectangle 4"/>
          <p:cNvSpPr txBox="1">
            <a:spLocks noGrp="1"/>
          </p:cNvSpPr>
          <p:nvPr>
            <p:ph type="dt" sz="half" idx="7"/>
          </p:nvPr>
        </p:nvSpPr>
        <p:spPr/>
        <p:txBody>
          <a:bodyPr/>
          <a:lstStyle>
            <a:lvl1pPr>
              <a:defRPr/>
            </a:lvl1pPr>
          </a:lstStyle>
          <a:p>
            <a:pPr lvl="0"/>
            <a:fld id="{451CB24D-97A3-4B01-984F-0C02DB0E11D8}" type="datetime1">
              <a:rPr lang="de-CH"/>
              <a:pPr lvl="0"/>
              <a:t>18.11.2016</a:t>
            </a:fld>
            <a:endParaRPr lang="de-CH"/>
          </a:p>
        </p:txBody>
      </p:sp>
      <p:sp>
        <p:nvSpPr>
          <p:cNvPr id="6" name="Rectangle 5"/>
          <p:cNvSpPr txBox="1">
            <a:spLocks noGrp="1"/>
          </p:cNvSpPr>
          <p:nvPr>
            <p:ph type="ftr" sz="quarter" idx="9"/>
          </p:nvPr>
        </p:nvSpPr>
        <p:spPr/>
        <p:txBody>
          <a:bodyPr/>
          <a:lstStyle>
            <a:lvl1pPr>
              <a:defRPr/>
            </a:lvl1pPr>
          </a:lstStyle>
          <a:p>
            <a:pPr lvl="0"/>
            <a:endParaRPr lang="de-CH"/>
          </a:p>
        </p:txBody>
      </p:sp>
      <p:sp>
        <p:nvSpPr>
          <p:cNvPr id="7" name="Rectangle 6"/>
          <p:cNvSpPr txBox="1">
            <a:spLocks noGrp="1"/>
          </p:cNvSpPr>
          <p:nvPr>
            <p:ph type="sldNum" sz="quarter" idx="8"/>
          </p:nvPr>
        </p:nvSpPr>
        <p:spPr/>
        <p:txBody>
          <a:bodyPr/>
          <a:lstStyle>
            <a:lvl1pPr>
              <a:defRPr/>
            </a:lvl1pPr>
          </a:lstStyle>
          <a:p>
            <a:pPr lvl="0"/>
            <a:fld id="{DC4F6168-943F-4CC0-9B79-9F58CE52DDE2}" type="slidenum">
              <a:t>‹Nr.›</a:t>
            </a:fld>
            <a:endParaRPr lang="de-CH"/>
          </a:p>
        </p:txBody>
      </p:sp>
    </p:spTree>
    <p:extLst>
      <p:ext uri="{BB962C8B-B14F-4D97-AF65-F5344CB8AC3E}">
        <p14:creationId xmlns:p14="http://schemas.microsoft.com/office/powerpoint/2010/main" val="26737306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CH"/>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txBox="1">
            <a:spLocks noGrp="1"/>
          </p:cNvSpPr>
          <p:nvPr>
            <p:ph type="dt" sz="half" idx="7"/>
          </p:nvPr>
        </p:nvSpPr>
        <p:spPr/>
        <p:txBody>
          <a:bodyPr/>
          <a:lstStyle>
            <a:lvl1pPr>
              <a:defRPr/>
            </a:lvl1pPr>
          </a:lstStyle>
          <a:p>
            <a:pPr lvl="0"/>
            <a:fld id="{A40ED9A3-DA6D-4BE3-B39B-A75670ADFAA8}" type="datetime1">
              <a:rPr lang="de-CH"/>
              <a:pPr lvl="0"/>
              <a:t>18.11.2016</a:t>
            </a:fld>
            <a:endParaRPr lang="de-CH"/>
          </a:p>
        </p:txBody>
      </p:sp>
      <p:sp>
        <p:nvSpPr>
          <p:cNvPr id="5" name="Rectangle 5"/>
          <p:cNvSpPr txBox="1">
            <a:spLocks noGrp="1"/>
          </p:cNvSpPr>
          <p:nvPr>
            <p:ph type="ftr" sz="quarter" idx="9"/>
          </p:nvPr>
        </p:nvSpPr>
        <p:spPr/>
        <p:txBody>
          <a:bodyPr/>
          <a:lstStyle>
            <a:lvl1pPr>
              <a:defRPr/>
            </a:lvl1pPr>
          </a:lstStyle>
          <a:p>
            <a:pPr lvl="0"/>
            <a:endParaRPr lang="de-CH"/>
          </a:p>
        </p:txBody>
      </p:sp>
      <p:sp>
        <p:nvSpPr>
          <p:cNvPr id="6" name="Rectangle 6"/>
          <p:cNvSpPr txBox="1">
            <a:spLocks noGrp="1"/>
          </p:cNvSpPr>
          <p:nvPr>
            <p:ph type="sldNum" sz="quarter" idx="8"/>
          </p:nvPr>
        </p:nvSpPr>
        <p:spPr/>
        <p:txBody>
          <a:bodyPr/>
          <a:lstStyle>
            <a:lvl1pPr>
              <a:defRPr/>
            </a:lvl1pPr>
          </a:lstStyle>
          <a:p>
            <a:pPr lvl="0"/>
            <a:fld id="{C38879AF-24BB-48C7-B27B-F969F414EF88}" type="slidenum">
              <a:t>‹Nr.›</a:t>
            </a:fld>
            <a:endParaRPr lang="de-CH"/>
          </a:p>
        </p:txBody>
      </p:sp>
    </p:spTree>
    <p:extLst>
      <p:ext uri="{BB962C8B-B14F-4D97-AF65-F5344CB8AC3E}">
        <p14:creationId xmlns:p14="http://schemas.microsoft.com/office/powerpoint/2010/main" val="176234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4640"/>
            <a:ext cx="2057400" cy="5851529"/>
          </a:xfrm>
        </p:spPr>
        <p:txBody>
          <a:bodyPr vert="eaVert"/>
          <a:lstStyle>
            <a:lvl1pPr>
              <a:defRPr/>
            </a:lvl1pPr>
          </a:lstStyle>
          <a:p>
            <a:pPr lvl="0"/>
            <a:r>
              <a:rPr lang="de-DE"/>
              <a:t>Titelmasterformat durch Klicken bearbeiten</a:t>
            </a:r>
            <a:endParaRPr lang="de-CH"/>
          </a:p>
        </p:txBody>
      </p:sp>
      <p:sp>
        <p:nvSpPr>
          <p:cNvPr id="3" name="Vertikaler Textplatzhalt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txBox="1">
            <a:spLocks noGrp="1"/>
          </p:cNvSpPr>
          <p:nvPr>
            <p:ph type="dt" sz="half" idx="7"/>
          </p:nvPr>
        </p:nvSpPr>
        <p:spPr/>
        <p:txBody>
          <a:bodyPr/>
          <a:lstStyle>
            <a:lvl1pPr>
              <a:defRPr/>
            </a:lvl1pPr>
          </a:lstStyle>
          <a:p>
            <a:pPr lvl="0"/>
            <a:fld id="{4530900E-363B-47D2-88D8-98DB4399D521}" type="datetime1">
              <a:rPr lang="de-CH"/>
              <a:pPr lvl="0"/>
              <a:t>18.11.2016</a:t>
            </a:fld>
            <a:endParaRPr lang="de-CH"/>
          </a:p>
        </p:txBody>
      </p:sp>
      <p:sp>
        <p:nvSpPr>
          <p:cNvPr id="5" name="Rectangle 5"/>
          <p:cNvSpPr txBox="1">
            <a:spLocks noGrp="1"/>
          </p:cNvSpPr>
          <p:nvPr>
            <p:ph type="ftr" sz="quarter" idx="9"/>
          </p:nvPr>
        </p:nvSpPr>
        <p:spPr/>
        <p:txBody>
          <a:bodyPr/>
          <a:lstStyle>
            <a:lvl1pPr>
              <a:defRPr/>
            </a:lvl1pPr>
          </a:lstStyle>
          <a:p>
            <a:pPr lvl="0"/>
            <a:endParaRPr lang="de-CH"/>
          </a:p>
        </p:txBody>
      </p:sp>
      <p:sp>
        <p:nvSpPr>
          <p:cNvPr id="6" name="Rectangle 6"/>
          <p:cNvSpPr txBox="1">
            <a:spLocks noGrp="1"/>
          </p:cNvSpPr>
          <p:nvPr>
            <p:ph type="sldNum" sz="quarter" idx="8"/>
          </p:nvPr>
        </p:nvSpPr>
        <p:spPr/>
        <p:txBody>
          <a:bodyPr/>
          <a:lstStyle>
            <a:lvl1pPr>
              <a:defRPr/>
            </a:lvl1pPr>
          </a:lstStyle>
          <a:p>
            <a:pPr lvl="0"/>
            <a:fld id="{0B8E11DF-02DB-40D7-9BF7-96566A97C53C}" type="slidenum">
              <a:t>‹Nr.›</a:t>
            </a:fld>
            <a:endParaRPr lang="de-CH"/>
          </a:p>
        </p:txBody>
      </p:sp>
    </p:spTree>
    <p:extLst>
      <p:ext uri="{BB962C8B-B14F-4D97-AF65-F5344CB8AC3E}">
        <p14:creationId xmlns:p14="http://schemas.microsoft.com/office/powerpoint/2010/main" val="320968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2" name="Picture 3" descr="SchwStV Logo"/>
          <p:cNvPicPr>
            <a:picLocks noChangeAspect="1"/>
          </p:cNvPicPr>
          <p:nvPr/>
        </p:nvPicPr>
        <p:blipFill>
          <a:blip r:embed="rId2"/>
          <a:srcRect/>
          <a:stretch>
            <a:fillRect/>
          </a:stretch>
        </p:blipFill>
        <p:spPr>
          <a:xfrm>
            <a:off x="0" y="0"/>
            <a:ext cx="1760540" cy="2292345"/>
          </a:xfrm>
          <a:prstGeom prst="rect">
            <a:avLst/>
          </a:prstGeom>
          <a:noFill/>
          <a:ln cap="flat">
            <a:noFill/>
          </a:ln>
        </p:spPr>
      </p:pic>
      <p:sp>
        <p:nvSpPr>
          <p:cNvPr id="3" name="Titel 1"/>
          <p:cNvSpPr txBox="1">
            <a:spLocks noGrp="1"/>
          </p:cNvSpPr>
          <p:nvPr>
            <p:ph type="title"/>
          </p:nvPr>
        </p:nvSpPr>
        <p:spPr>
          <a:xfrm>
            <a:off x="1760540" y="274640"/>
            <a:ext cx="6627882" cy="1143000"/>
          </a:xfrm>
        </p:spPr>
        <p:txBody>
          <a:bodyPr/>
          <a:lstStyle>
            <a:lvl1pPr>
              <a:defRPr/>
            </a:lvl1pPr>
          </a:lstStyle>
          <a:p>
            <a:pPr lvl="0"/>
            <a:r>
              <a:rPr lang="de-DE"/>
              <a:t>Titelmasterformat durch Klicken bearbeiten</a:t>
            </a:r>
            <a:endParaRPr lang="de-CH"/>
          </a:p>
        </p:txBody>
      </p:sp>
      <p:sp>
        <p:nvSpPr>
          <p:cNvPr id="4" name="Inhaltsplatzhalter 2"/>
          <p:cNvSpPr txBox="1">
            <a:spLocks noGrp="1"/>
          </p:cNvSpPr>
          <p:nvPr>
            <p:ph idx="1"/>
          </p:nvPr>
        </p:nvSpPr>
        <p:spPr>
          <a:xfrm>
            <a:off x="683568" y="1772820"/>
            <a:ext cx="7704853" cy="4353348"/>
          </a:xfrm>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txBox="1">
            <a:spLocks noGrp="1"/>
          </p:cNvSpPr>
          <p:nvPr>
            <p:ph type="dt" sz="half" idx="7"/>
          </p:nvPr>
        </p:nvSpPr>
        <p:spPr/>
        <p:txBody>
          <a:bodyPr/>
          <a:lstStyle>
            <a:lvl1pPr>
              <a:defRPr/>
            </a:lvl1pPr>
          </a:lstStyle>
          <a:p>
            <a:pPr lvl="0"/>
            <a:fld id="{147F7040-78A7-4552-BBF0-3EB31AB0502E}" type="datetime1">
              <a:rPr lang="de-CH"/>
              <a:pPr lvl="0"/>
              <a:t>18.11.2016</a:t>
            </a:fld>
            <a:endParaRPr lang="de-CH"/>
          </a:p>
        </p:txBody>
      </p:sp>
      <p:sp>
        <p:nvSpPr>
          <p:cNvPr id="6" name="Rectangle 5"/>
          <p:cNvSpPr txBox="1">
            <a:spLocks noGrp="1"/>
          </p:cNvSpPr>
          <p:nvPr>
            <p:ph type="ftr" sz="quarter" idx="9"/>
          </p:nvPr>
        </p:nvSpPr>
        <p:spPr/>
        <p:txBody>
          <a:bodyPr/>
          <a:lstStyle>
            <a:lvl1pPr>
              <a:defRPr/>
            </a:lvl1pPr>
          </a:lstStyle>
          <a:p>
            <a:pPr lvl="0"/>
            <a:endParaRPr lang="de-CH"/>
          </a:p>
        </p:txBody>
      </p:sp>
      <p:sp>
        <p:nvSpPr>
          <p:cNvPr id="7" name="Rectangle 6"/>
          <p:cNvSpPr txBox="1">
            <a:spLocks noGrp="1"/>
          </p:cNvSpPr>
          <p:nvPr>
            <p:ph type="sldNum" sz="quarter" idx="8"/>
          </p:nvPr>
        </p:nvSpPr>
        <p:spPr/>
        <p:txBody>
          <a:bodyPr/>
          <a:lstStyle>
            <a:lvl1pPr>
              <a:defRPr/>
            </a:lvl1pPr>
          </a:lstStyle>
          <a:p>
            <a:pPr lvl="0"/>
            <a:fld id="{A18B5F40-3CAC-4BA2-95F0-70603B614064}" type="slidenum">
              <a:t>‹Nr.›</a:t>
            </a:fld>
            <a:endParaRPr lang="de-CH"/>
          </a:p>
        </p:txBody>
      </p:sp>
    </p:spTree>
    <p:extLst>
      <p:ext uri="{BB962C8B-B14F-4D97-AF65-F5344CB8AC3E}">
        <p14:creationId xmlns:p14="http://schemas.microsoft.com/office/powerpoint/2010/main" val="509460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722311" y="4406905"/>
            <a:ext cx="7772400" cy="1362071"/>
          </a:xfrm>
        </p:spPr>
        <p:txBody>
          <a:bodyPr anchor="t" anchorCtr="0"/>
          <a:lstStyle>
            <a:lvl1pPr algn="l">
              <a:defRPr sz="3000" b="1" cap="all"/>
            </a:lvl1pPr>
          </a:lstStyle>
          <a:p>
            <a:pPr lvl="0"/>
            <a:r>
              <a:rPr lang="de-DE"/>
              <a:t>Titelmasterformat durch Klicken bearbeiten</a:t>
            </a:r>
            <a:endParaRPr lang="de-CH"/>
          </a:p>
        </p:txBody>
      </p:sp>
      <p:sp>
        <p:nvSpPr>
          <p:cNvPr id="3" name="Textplatzhalter 2"/>
          <p:cNvSpPr txBox="1">
            <a:spLocks noGrp="1"/>
          </p:cNvSpPr>
          <p:nvPr>
            <p:ph type="body" idx="1"/>
          </p:nvPr>
        </p:nvSpPr>
        <p:spPr>
          <a:xfrm>
            <a:off x="722311" y="2906713"/>
            <a:ext cx="7772400" cy="1500182"/>
          </a:xfrm>
        </p:spPr>
        <p:txBody>
          <a:bodyPr anchor="b"/>
          <a:lstStyle>
            <a:lvl1pPr marL="0" indent="0">
              <a:spcBef>
                <a:spcPts val="400"/>
              </a:spcBef>
              <a:buNone/>
              <a:defRPr sz="1500"/>
            </a:lvl1pPr>
          </a:lstStyle>
          <a:p>
            <a:pPr lvl="0"/>
            <a:r>
              <a:rPr lang="de-DE"/>
              <a:t>Textmasterformat bearbeiten</a:t>
            </a:r>
          </a:p>
        </p:txBody>
      </p:sp>
      <p:sp>
        <p:nvSpPr>
          <p:cNvPr id="4" name="Rectangle 4"/>
          <p:cNvSpPr txBox="1">
            <a:spLocks noGrp="1"/>
          </p:cNvSpPr>
          <p:nvPr>
            <p:ph type="dt" sz="half" idx="7"/>
          </p:nvPr>
        </p:nvSpPr>
        <p:spPr/>
        <p:txBody>
          <a:bodyPr/>
          <a:lstStyle>
            <a:lvl1pPr>
              <a:defRPr/>
            </a:lvl1pPr>
          </a:lstStyle>
          <a:p>
            <a:pPr lvl="0"/>
            <a:fld id="{76073058-3F38-4BDA-9BCD-856059796CF8}" type="datetime1">
              <a:rPr lang="de-CH"/>
              <a:pPr lvl="0"/>
              <a:t>18.11.2016</a:t>
            </a:fld>
            <a:endParaRPr lang="de-CH"/>
          </a:p>
        </p:txBody>
      </p:sp>
      <p:sp>
        <p:nvSpPr>
          <p:cNvPr id="5" name="Rectangle 5"/>
          <p:cNvSpPr txBox="1">
            <a:spLocks noGrp="1"/>
          </p:cNvSpPr>
          <p:nvPr>
            <p:ph type="ftr" sz="quarter" idx="9"/>
          </p:nvPr>
        </p:nvSpPr>
        <p:spPr/>
        <p:txBody>
          <a:bodyPr/>
          <a:lstStyle>
            <a:lvl1pPr>
              <a:defRPr/>
            </a:lvl1pPr>
          </a:lstStyle>
          <a:p>
            <a:pPr lvl="0"/>
            <a:endParaRPr lang="de-CH"/>
          </a:p>
        </p:txBody>
      </p:sp>
      <p:sp>
        <p:nvSpPr>
          <p:cNvPr id="6" name="Rectangle 6"/>
          <p:cNvSpPr txBox="1">
            <a:spLocks noGrp="1"/>
          </p:cNvSpPr>
          <p:nvPr>
            <p:ph type="sldNum" sz="quarter" idx="8"/>
          </p:nvPr>
        </p:nvSpPr>
        <p:spPr/>
        <p:txBody>
          <a:bodyPr/>
          <a:lstStyle>
            <a:lvl1pPr>
              <a:defRPr/>
            </a:lvl1pPr>
          </a:lstStyle>
          <a:p>
            <a:pPr lvl="0"/>
            <a:fld id="{56BC9247-C82E-4476-9104-59FA57E0A04C}" type="slidenum">
              <a:t>‹Nr.›</a:t>
            </a:fld>
            <a:endParaRPr lang="de-CH"/>
          </a:p>
        </p:txBody>
      </p:sp>
    </p:spTree>
    <p:extLst>
      <p:ext uri="{BB962C8B-B14F-4D97-AF65-F5344CB8AC3E}">
        <p14:creationId xmlns:p14="http://schemas.microsoft.com/office/powerpoint/2010/main" val="390738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a:xfrm>
            <a:off x="1361532" y="274640"/>
            <a:ext cx="7325267" cy="1143000"/>
          </a:xfrm>
        </p:spPr>
        <p:txBody>
          <a:bodyPr/>
          <a:lstStyle>
            <a:lvl1pPr>
              <a:defRPr/>
            </a:lvl1pPr>
          </a:lstStyle>
          <a:p>
            <a:pPr lvl="0"/>
            <a:r>
              <a:rPr lang="de-DE"/>
              <a:t>Titelmasterformat durch Klicken bearbeiten</a:t>
            </a:r>
            <a:endParaRPr lang="de-CH"/>
          </a:p>
        </p:txBody>
      </p:sp>
      <p:sp>
        <p:nvSpPr>
          <p:cNvPr id="3" name="Inhaltsplatzhalter 2"/>
          <p:cNvSpPr txBox="1">
            <a:spLocks noGrp="1"/>
          </p:cNvSpPr>
          <p:nvPr>
            <p:ph idx="1"/>
          </p:nvPr>
        </p:nvSpPr>
        <p:spPr>
          <a:xfrm>
            <a:off x="457200" y="1600200"/>
            <a:ext cx="4038603" cy="4525959"/>
          </a:xfrm>
        </p:spPr>
        <p:txBody>
          <a:bodyPr/>
          <a:lstStyle>
            <a:lvl1pPr>
              <a:spcBef>
                <a:spcPts val="500"/>
              </a:spcBef>
              <a:defRPr sz="2100"/>
            </a:lvl1pPr>
            <a:lvl2pPr>
              <a:spcBef>
                <a:spcPts val="400"/>
              </a:spcBef>
              <a:defRPr sz="1800"/>
            </a:lvl2pPr>
            <a:lvl3pPr>
              <a:defRPr sz="1500"/>
            </a:lvl3pPr>
            <a:lvl4pPr>
              <a:spcBef>
                <a:spcPts val="300"/>
              </a:spcBef>
              <a:defRPr sz="1350"/>
            </a:lvl4pPr>
            <a:lvl5pPr>
              <a:spcBef>
                <a:spcPts val="300"/>
              </a:spcBef>
              <a:defRPr sz="13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txBox="1">
            <a:spLocks noGrp="1"/>
          </p:cNvSpPr>
          <p:nvPr>
            <p:ph idx="2"/>
          </p:nvPr>
        </p:nvSpPr>
        <p:spPr>
          <a:xfrm>
            <a:off x="4648196" y="1600200"/>
            <a:ext cx="4038603" cy="4525959"/>
          </a:xfrm>
        </p:spPr>
        <p:txBody>
          <a:bodyPr/>
          <a:lstStyle>
            <a:lvl1pPr>
              <a:spcBef>
                <a:spcPts val="500"/>
              </a:spcBef>
              <a:defRPr sz="2100"/>
            </a:lvl1pPr>
            <a:lvl2pPr>
              <a:spcBef>
                <a:spcPts val="400"/>
              </a:spcBef>
              <a:defRPr sz="1800"/>
            </a:lvl2pPr>
            <a:lvl3pPr>
              <a:defRPr sz="1500"/>
            </a:lvl3pPr>
            <a:lvl4pPr>
              <a:spcBef>
                <a:spcPts val="300"/>
              </a:spcBef>
              <a:defRPr sz="1350"/>
            </a:lvl4pPr>
            <a:lvl5pPr>
              <a:spcBef>
                <a:spcPts val="300"/>
              </a:spcBef>
              <a:defRPr sz="135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txBox="1">
            <a:spLocks noGrp="1"/>
          </p:cNvSpPr>
          <p:nvPr>
            <p:ph type="dt" sz="half" idx="7"/>
          </p:nvPr>
        </p:nvSpPr>
        <p:spPr/>
        <p:txBody>
          <a:bodyPr/>
          <a:lstStyle>
            <a:lvl1pPr>
              <a:defRPr/>
            </a:lvl1pPr>
          </a:lstStyle>
          <a:p>
            <a:pPr lvl="0"/>
            <a:fld id="{A87B328C-21D0-4905-80BF-2FC100A5FD28}" type="datetime1">
              <a:rPr lang="de-CH"/>
              <a:pPr lvl="0"/>
              <a:t>18.11.2016</a:t>
            </a:fld>
            <a:endParaRPr lang="de-CH"/>
          </a:p>
        </p:txBody>
      </p:sp>
      <p:sp>
        <p:nvSpPr>
          <p:cNvPr id="6" name="Rectangle 5"/>
          <p:cNvSpPr txBox="1">
            <a:spLocks noGrp="1"/>
          </p:cNvSpPr>
          <p:nvPr>
            <p:ph type="ftr" sz="quarter" idx="9"/>
          </p:nvPr>
        </p:nvSpPr>
        <p:spPr/>
        <p:txBody>
          <a:bodyPr/>
          <a:lstStyle>
            <a:lvl1pPr>
              <a:defRPr/>
            </a:lvl1pPr>
          </a:lstStyle>
          <a:p>
            <a:pPr lvl="0"/>
            <a:endParaRPr lang="de-CH"/>
          </a:p>
        </p:txBody>
      </p:sp>
      <p:sp>
        <p:nvSpPr>
          <p:cNvPr id="7" name="Rectangle 6"/>
          <p:cNvSpPr txBox="1">
            <a:spLocks noGrp="1"/>
          </p:cNvSpPr>
          <p:nvPr>
            <p:ph type="sldNum" sz="quarter" idx="8"/>
          </p:nvPr>
        </p:nvSpPr>
        <p:spPr/>
        <p:txBody>
          <a:bodyPr/>
          <a:lstStyle>
            <a:lvl1pPr>
              <a:defRPr/>
            </a:lvl1pPr>
          </a:lstStyle>
          <a:p>
            <a:pPr lvl="0"/>
            <a:fld id="{ECDF02AF-E2C8-4598-9BCD-170F7F58C56E}" type="slidenum">
              <a:t>‹Nr.›</a:t>
            </a:fld>
            <a:endParaRPr lang="de-CH"/>
          </a:p>
        </p:txBody>
      </p:sp>
    </p:spTree>
    <p:extLst>
      <p:ext uri="{BB962C8B-B14F-4D97-AF65-F5344CB8AC3E}">
        <p14:creationId xmlns:p14="http://schemas.microsoft.com/office/powerpoint/2010/main" val="173896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1259631" y="274640"/>
            <a:ext cx="7427168" cy="1143000"/>
          </a:xfrm>
        </p:spPr>
        <p:txBody>
          <a:bodyPr/>
          <a:lstStyle>
            <a:lvl1pPr>
              <a:defRPr/>
            </a:lvl1pPr>
          </a:lstStyle>
          <a:p>
            <a:pPr lvl="0"/>
            <a:r>
              <a:rPr lang="de-DE"/>
              <a:t>Titelmasterformat durch Klicken bearbeiten</a:t>
            </a:r>
            <a:endParaRPr lang="de-CH"/>
          </a:p>
        </p:txBody>
      </p:sp>
      <p:sp>
        <p:nvSpPr>
          <p:cNvPr id="3" name="Textplatzhalter 2"/>
          <p:cNvSpPr txBox="1">
            <a:spLocks noGrp="1"/>
          </p:cNvSpPr>
          <p:nvPr>
            <p:ph type="body" idx="1"/>
          </p:nvPr>
        </p:nvSpPr>
        <p:spPr>
          <a:xfrm>
            <a:off x="457200" y="1535113"/>
            <a:ext cx="4040184" cy="639759"/>
          </a:xfrm>
        </p:spPr>
        <p:txBody>
          <a:bodyPr anchor="b"/>
          <a:lstStyle>
            <a:lvl1pPr marL="0" indent="0">
              <a:spcBef>
                <a:spcPts val="400"/>
              </a:spcBef>
              <a:buNone/>
              <a:defRPr sz="1800" b="1"/>
            </a:lvl1pPr>
          </a:lstStyle>
          <a:p>
            <a:pPr lvl="0"/>
            <a:r>
              <a:rPr lang="de-DE"/>
              <a:t>Textmasterformat bearbeiten</a:t>
            </a:r>
          </a:p>
        </p:txBody>
      </p:sp>
      <p:sp>
        <p:nvSpPr>
          <p:cNvPr id="4" name="Inhaltsplatzhalter 3"/>
          <p:cNvSpPr txBox="1">
            <a:spLocks noGrp="1"/>
          </p:cNvSpPr>
          <p:nvPr>
            <p:ph idx="2"/>
          </p:nvPr>
        </p:nvSpPr>
        <p:spPr>
          <a:xfrm>
            <a:off x="457200" y="2174872"/>
            <a:ext cx="4040184" cy="3951286"/>
          </a:xfrm>
        </p:spPr>
        <p:txBody>
          <a:bodyPr/>
          <a:lstStyle>
            <a:lvl1pPr>
              <a:spcBef>
                <a:spcPts val="400"/>
              </a:spcBef>
              <a:defRPr sz="1800"/>
            </a:lvl1pPr>
            <a:lvl2pPr>
              <a:spcBef>
                <a:spcPts val="400"/>
              </a:spcBef>
              <a:defRPr sz="1500"/>
            </a:lvl2pPr>
            <a:lvl3pPr>
              <a:spcBef>
                <a:spcPts val="300"/>
              </a:spcBef>
              <a:defRPr sz="1350"/>
            </a:lvl3pPr>
            <a:lvl4pPr>
              <a:spcBef>
                <a:spcPts val="300"/>
              </a:spcBef>
              <a:defRPr sz="1200"/>
            </a:lvl4pPr>
            <a:lvl5pPr>
              <a:spcBef>
                <a:spcPts val="300"/>
              </a:spcBef>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txBox="1">
            <a:spLocks noGrp="1"/>
          </p:cNvSpPr>
          <p:nvPr>
            <p:ph type="body" idx="3"/>
          </p:nvPr>
        </p:nvSpPr>
        <p:spPr>
          <a:xfrm>
            <a:off x="4645023" y="1535113"/>
            <a:ext cx="4041776" cy="639759"/>
          </a:xfrm>
        </p:spPr>
        <p:txBody>
          <a:bodyPr anchor="b"/>
          <a:lstStyle>
            <a:lvl1pPr marL="0" indent="0">
              <a:spcBef>
                <a:spcPts val="400"/>
              </a:spcBef>
              <a:buNone/>
              <a:defRPr sz="1800" b="1"/>
            </a:lvl1pPr>
          </a:lstStyle>
          <a:p>
            <a:pPr lvl="0"/>
            <a:r>
              <a:rPr lang="de-DE"/>
              <a:t>Textmasterformat bearbeiten</a:t>
            </a:r>
          </a:p>
        </p:txBody>
      </p:sp>
      <p:sp>
        <p:nvSpPr>
          <p:cNvPr id="6" name="Inhaltsplatzhalter 5"/>
          <p:cNvSpPr txBox="1">
            <a:spLocks noGrp="1"/>
          </p:cNvSpPr>
          <p:nvPr>
            <p:ph idx="4"/>
          </p:nvPr>
        </p:nvSpPr>
        <p:spPr>
          <a:xfrm>
            <a:off x="4645023" y="2174872"/>
            <a:ext cx="4041776" cy="3951286"/>
          </a:xfrm>
        </p:spPr>
        <p:txBody>
          <a:bodyPr/>
          <a:lstStyle>
            <a:lvl1pPr>
              <a:spcBef>
                <a:spcPts val="400"/>
              </a:spcBef>
              <a:defRPr sz="1800"/>
            </a:lvl1pPr>
            <a:lvl2pPr>
              <a:spcBef>
                <a:spcPts val="400"/>
              </a:spcBef>
              <a:defRPr sz="1500"/>
            </a:lvl2pPr>
            <a:lvl3pPr>
              <a:spcBef>
                <a:spcPts val="300"/>
              </a:spcBef>
              <a:defRPr sz="1350"/>
            </a:lvl3pPr>
            <a:lvl4pPr>
              <a:spcBef>
                <a:spcPts val="300"/>
              </a:spcBef>
              <a:defRPr sz="1200"/>
            </a:lvl4pPr>
            <a:lvl5pPr>
              <a:spcBef>
                <a:spcPts val="300"/>
              </a:spcBef>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txBox="1">
            <a:spLocks noGrp="1"/>
          </p:cNvSpPr>
          <p:nvPr>
            <p:ph type="dt" sz="half" idx="7"/>
          </p:nvPr>
        </p:nvSpPr>
        <p:spPr/>
        <p:txBody>
          <a:bodyPr/>
          <a:lstStyle>
            <a:lvl1pPr>
              <a:defRPr/>
            </a:lvl1pPr>
          </a:lstStyle>
          <a:p>
            <a:pPr lvl="0"/>
            <a:fld id="{8F826AA2-92FE-4F4F-978D-2683ADC56923}" type="datetime1">
              <a:rPr lang="de-CH"/>
              <a:pPr lvl="0"/>
              <a:t>18.11.2016</a:t>
            </a:fld>
            <a:endParaRPr lang="de-CH"/>
          </a:p>
        </p:txBody>
      </p:sp>
      <p:sp>
        <p:nvSpPr>
          <p:cNvPr id="8" name="Rectangle 5"/>
          <p:cNvSpPr txBox="1">
            <a:spLocks noGrp="1"/>
          </p:cNvSpPr>
          <p:nvPr>
            <p:ph type="ftr" sz="quarter" idx="9"/>
          </p:nvPr>
        </p:nvSpPr>
        <p:spPr/>
        <p:txBody>
          <a:bodyPr/>
          <a:lstStyle>
            <a:lvl1pPr>
              <a:defRPr/>
            </a:lvl1pPr>
          </a:lstStyle>
          <a:p>
            <a:pPr lvl="0"/>
            <a:endParaRPr lang="de-CH"/>
          </a:p>
        </p:txBody>
      </p:sp>
      <p:sp>
        <p:nvSpPr>
          <p:cNvPr id="9" name="Rectangle 6"/>
          <p:cNvSpPr txBox="1">
            <a:spLocks noGrp="1"/>
          </p:cNvSpPr>
          <p:nvPr>
            <p:ph type="sldNum" sz="quarter" idx="8"/>
          </p:nvPr>
        </p:nvSpPr>
        <p:spPr/>
        <p:txBody>
          <a:bodyPr/>
          <a:lstStyle>
            <a:lvl1pPr>
              <a:defRPr/>
            </a:lvl1pPr>
          </a:lstStyle>
          <a:p>
            <a:pPr lvl="0"/>
            <a:fld id="{F69DCFBB-ED39-42E0-8336-C0FAEBB5A9A2}" type="slidenum">
              <a:t>‹Nr.›</a:t>
            </a:fld>
            <a:endParaRPr lang="de-CH"/>
          </a:p>
        </p:txBody>
      </p:sp>
    </p:spTree>
    <p:extLst>
      <p:ext uri="{BB962C8B-B14F-4D97-AF65-F5344CB8AC3E}">
        <p14:creationId xmlns:p14="http://schemas.microsoft.com/office/powerpoint/2010/main" val="204537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a:xfrm>
            <a:off x="539550" y="2554284"/>
            <a:ext cx="8229600" cy="1143000"/>
          </a:xfrm>
        </p:spPr>
        <p:txBody>
          <a:bodyPr/>
          <a:lstStyle>
            <a:lvl1pPr>
              <a:defRPr/>
            </a:lvl1pPr>
          </a:lstStyle>
          <a:p>
            <a:pPr lvl="0"/>
            <a:r>
              <a:rPr lang="de-DE"/>
              <a:t>Titelmasterformat durch Klicken bearbeiten</a:t>
            </a:r>
            <a:endParaRPr lang="de-CH"/>
          </a:p>
        </p:txBody>
      </p:sp>
      <p:sp>
        <p:nvSpPr>
          <p:cNvPr id="3" name="Rectangle 4"/>
          <p:cNvSpPr txBox="1">
            <a:spLocks noGrp="1"/>
          </p:cNvSpPr>
          <p:nvPr>
            <p:ph type="dt" sz="half" idx="7"/>
          </p:nvPr>
        </p:nvSpPr>
        <p:spPr/>
        <p:txBody>
          <a:bodyPr/>
          <a:lstStyle>
            <a:lvl1pPr>
              <a:defRPr/>
            </a:lvl1pPr>
          </a:lstStyle>
          <a:p>
            <a:pPr lvl="0"/>
            <a:fld id="{047DF85D-37A1-4DB3-9ED9-DA0A71862CF3}" type="datetime1">
              <a:rPr lang="de-CH"/>
              <a:pPr lvl="0"/>
              <a:t>18.11.2016</a:t>
            </a:fld>
            <a:endParaRPr lang="de-CH"/>
          </a:p>
        </p:txBody>
      </p:sp>
      <p:sp>
        <p:nvSpPr>
          <p:cNvPr id="4" name="Rectangle 5"/>
          <p:cNvSpPr txBox="1">
            <a:spLocks noGrp="1"/>
          </p:cNvSpPr>
          <p:nvPr>
            <p:ph type="ftr" sz="quarter" idx="9"/>
          </p:nvPr>
        </p:nvSpPr>
        <p:spPr/>
        <p:txBody>
          <a:bodyPr/>
          <a:lstStyle>
            <a:lvl1pPr>
              <a:defRPr/>
            </a:lvl1pPr>
          </a:lstStyle>
          <a:p>
            <a:pPr lvl="0"/>
            <a:endParaRPr lang="de-CH"/>
          </a:p>
        </p:txBody>
      </p:sp>
      <p:sp>
        <p:nvSpPr>
          <p:cNvPr id="5" name="Rectangle 6"/>
          <p:cNvSpPr txBox="1">
            <a:spLocks noGrp="1"/>
          </p:cNvSpPr>
          <p:nvPr>
            <p:ph type="sldNum" sz="quarter" idx="8"/>
          </p:nvPr>
        </p:nvSpPr>
        <p:spPr/>
        <p:txBody>
          <a:bodyPr/>
          <a:lstStyle>
            <a:lvl1pPr>
              <a:defRPr/>
            </a:lvl1pPr>
          </a:lstStyle>
          <a:p>
            <a:pPr lvl="0"/>
            <a:fld id="{8A6C53E0-6AA5-4FC2-8937-BC3349D077ED}" type="slidenum">
              <a:t>‹Nr.›</a:t>
            </a:fld>
            <a:endParaRPr lang="de-CH"/>
          </a:p>
        </p:txBody>
      </p:sp>
      <p:pic>
        <p:nvPicPr>
          <p:cNvPr id="6" name="Picture 3" descr="SchwStV Logo"/>
          <p:cNvPicPr>
            <a:picLocks noChangeAspect="1"/>
          </p:cNvPicPr>
          <p:nvPr/>
        </p:nvPicPr>
        <p:blipFill>
          <a:blip r:embed="rId2"/>
          <a:srcRect/>
          <a:stretch>
            <a:fillRect/>
          </a:stretch>
        </p:blipFill>
        <p:spPr>
          <a:xfrm>
            <a:off x="0" y="0"/>
            <a:ext cx="1760540" cy="2292345"/>
          </a:xfrm>
          <a:prstGeom prst="rect">
            <a:avLst/>
          </a:prstGeom>
          <a:noFill/>
          <a:ln cap="flat">
            <a:noFill/>
          </a:ln>
        </p:spPr>
      </p:pic>
    </p:spTree>
    <p:extLst>
      <p:ext uri="{BB962C8B-B14F-4D97-AF65-F5344CB8AC3E}">
        <p14:creationId xmlns:p14="http://schemas.microsoft.com/office/powerpoint/2010/main" val="269383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fld id="{89291E06-DFAD-4BDE-9E9E-4AD94AD2F661}" type="datetime1">
              <a:rPr lang="de-CH"/>
              <a:pPr lvl="0"/>
              <a:t>18.11.2016</a:t>
            </a:fld>
            <a:endParaRPr lang="de-CH"/>
          </a:p>
        </p:txBody>
      </p:sp>
      <p:sp>
        <p:nvSpPr>
          <p:cNvPr id="3" name="Rectangle 5"/>
          <p:cNvSpPr txBox="1">
            <a:spLocks noGrp="1"/>
          </p:cNvSpPr>
          <p:nvPr>
            <p:ph type="ftr" sz="quarter" idx="9"/>
          </p:nvPr>
        </p:nvSpPr>
        <p:spPr/>
        <p:txBody>
          <a:bodyPr/>
          <a:lstStyle>
            <a:lvl1pPr>
              <a:defRPr/>
            </a:lvl1pPr>
          </a:lstStyle>
          <a:p>
            <a:pPr lvl="0"/>
            <a:endParaRPr lang="de-CH"/>
          </a:p>
        </p:txBody>
      </p:sp>
      <p:sp>
        <p:nvSpPr>
          <p:cNvPr id="4" name="Rectangle 6"/>
          <p:cNvSpPr txBox="1">
            <a:spLocks noGrp="1"/>
          </p:cNvSpPr>
          <p:nvPr>
            <p:ph type="sldNum" sz="quarter" idx="8"/>
          </p:nvPr>
        </p:nvSpPr>
        <p:spPr/>
        <p:txBody>
          <a:bodyPr/>
          <a:lstStyle>
            <a:lvl1pPr>
              <a:defRPr/>
            </a:lvl1pPr>
          </a:lstStyle>
          <a:p>
            <a:pPr lvl="0"/>
            <a:fld id="{3BC3C18C-CA78-4BF9-BF3B-336AFF1B13AC}" type="slidenum">
              <a:t>‹Nr.›</a:t>
            </a:fld>
            <a:endParaRPr lang="de-CH"/>
          </a:p>
        </p:txBody>
      </p:sp>
      <p:pic>
        <p:nvPicPr>
          <p:cNvPr id="5" name="Picture 3" descr="SchwStV Logo"/>
          <p:cNvPicPr>
            <a:picLocks noChangeAspect="1"/>
          </p:cNvPicPr>
          <p:nvPr/>
        </p:nvPicPr>
        <p:blipFill>
          <a:blip r:embed="rId2"/>
          <a:srcRect/>
          <a:stretch>
            <a:fillRect/>
          </a:stretch>
        </p:blipFill>
        <p:spPr>
          <a:xfrm>
            <a:off x="0" y="0"/>
            <a:ext cx="1760540" cy="2292345"/>
          </a:xfrm>
          <a:prstGeom prst="rect">
            <a:avLst/>
          </a:prstGeom>
          <a:noFill/>
          <a:ln cap="flat">
            <a:noFill/>
          </a:ln>
        </p:spPr>
      </p:pic>
    </p:spTree>
    <p:extLst>
      <p:ext uri="{BB962C8B-B14F-4D97-AF65-F5344CB8AC3E}">
        <p14:creationId xmlns:p14="http://schemas.microsoft.com/office/powerpoint/2010/main" val="38645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55577" y="1052739"/>
            <a:ext cx="2709934" cy="1080116"/>
          </a:xfrm>
        </p:spPr>
        <p:txBody>
          <a:bodyPr anchor="b" anchorCtr="0"/>
          <a:lstStyle>
            <a:lvl1pPr algn="l">
              <a:defRPr sz="1500" b="1"/>
            </a:lvl1pPr>
          </a:lstStyle>
          <a:p>
            <a:pPr lvl="0"/>
            <a:r>
              <a:rPr lang="de-DE"/>
              <a:t>Titelmasterformat durch Klicken bearbeiten</a:t>
            </a:r>
            <a:endParaRPr lang="de-CH"/>
          </a:p>
        </p:txBody>
      </p:sp>
      <p:sp>
        <p:nvSpPr>
          <p:cNvPr id="3" name="Inhaltsplatzhalt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txBox="1">
            <a:spLocks noGrp="1"/>
          </p:cNvSpPr>
          <p:nvPr>
            <p:ph type="body" idx="2"/>
          </p:nvPr>
        </p:nvSpPr>
        <p:spPr>
          <a:xfrm>
            <a:off x="457200" y="2132856"/>
            <a:ext cx="3008311" cy="3993303"/>
          </a:xfrm>
        </p:spPr>
        <p:txBody>
          <a:bodyPr/>
          <a:lstStyle>
            <a:lvl1pPr marL="0" indent="0">
              <a:spcBef>
                <a:spcPts val="300"/>
              </a:spcBef>
              <a:buNone/>
              <a:defRPr sz="1050"/>
            </a:lvl1pPr>
          </a:lstStyle>
          <a:p>
            <a:pPr lvl="0"/>
            <a:r>
              <a:rPr lang="de-DE"/>
              <a:t>Textmasterformat bearbeiten</a:t>
            </a:r>
          </a:p>
        </p:txBody>
      </p:sp>
      <p:sp>
        <p:nvSpPr>
          <p:cNvPr id="5" name="Rectangle 4"/>
          <p:cNvSpPr txBox="1">
            <a:spLocks noGrp="1"/>
          </p:cNvSpPr>
          <p:nvPr>
            <p:ph type="dt" sz="half" idx="7"/>
          </p:nvPr>
        </p:nvSpPr>
        <p:spPr/>
        <p:txBody>
          <a:bodyPr/>
          <a:lstStyle>
            <a:lvl1pPr>
              <a:defRPr/>
            </a:lvl1pPr>
          </a:lstStyle>
          <a:p>
            <a:pPr lvl="0"/>
            <a:fld id="{6F13F34A-812C-4390-856B-74AD388B95F2}" type="datetime1">
              <a:rPr lang="de-CH"/>
              <a:pPr lvl="0"/>
              <a:t>18.11.2016</a:t>
            </a:fld>
            <a:endParaRPr lang="de-CH"/>
          </a:p>
        </p:txBody>
      </p:sp>
      <p:sp>
        <p:nvSpPr>
          <p:cNvPr id="6" name="Rectangle 5"/>
          <p:cNvSpPr txBox="1">
            <a:spLocks noGrp="1"/>
          </p:cNvSpPr>
          <p:nvPr>
            <p:ph type="ftr" sz="quarter" idx="9"/>
          </p:nvPr>
        </p:nvSpPr>
        <p:spPr/>
        <p:txBody>
          <a:bodyPr/>
          <a:lstStyle>
            <a:lvl1pPr>
              <a:defRPr/>
            </a:lvl1pPr>
          </a:lstStyle>
          <a:p>
            <a:pPr lvl="0"/>
            <a:endParaRPr lang="de-CH"/>
          </a:p>
        </p:txBody>
      </p:sp>
      <p:sp>
        <p:nvSpPr>
          <p:cNvPr id="7" name="Rectangle 6"/>
          <p:cNvSpPr txBox="1">
            <a:spLocks noGrp="1"/>
          </p:cNvSpPr>
          <p:nvPr>
            <p:ph type="sldNum" sz="quarter" idx="8"/>
          </p:nvPr>
        </p:nvSpPr>
        <p:spPr/>
        <p:txBody>
          <a:bodyPr/>
          <a:lstStyle>
            <a:lvl1pPr>
              <a:defRPr/>
            </a:lvl1pPr>
          </a:lstStyle>
          <a:p>
            <a:pPr lvl="0"/>
            <a:fld id="{3B01FB7D-3BEE-4553-AD55-97538B4FB579}" type="slidenum">
              <a:t>‹Nr.›</a:t>
            </a:fld>
            <a:endParaRPr lang="de-CH"/>
          </a:p>
        </p:txBody>
      </p:sp>
    </p:spTree>
    <p:extLst>
      <p:ext uri="{BB962C8B-B14F-4D97-AF65-F5344CB8AC3E}">
        <p14:creationId xmlns:p14="http://schemas.microsoft.com/office/powerpoint/2010/main" val="394231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288" y="4800600"/>
            <a:ext cx="5486400" cy="566735"/>
          </a:xfrm>
        </p:spPr>
        <p:txBody>
          <a:bodyPr anchor="b" anchorCtr="0"/>
          <a:lstStyle>
            <a:lvl1pPr algn="l">
              <a:defRPr sz="1500" b="1"/>
            </a:lvl1pPr>
          </a:lstStyle>
          <a:p>
            <a:pPr lvl="0"/>
            <a:r>
              <a:rPr lang="de-DE"/>
              <a:t>Titelmasterformat durch Klicken bearbeiten</a:t>
            </a:r>
            <a:endParaRPr lang="de-CH"/>
          </a:p>
        </p:txBody>
      </p:sp>
      <p:sp>
        <p:nvSpPr>
          <p:cNvPr id="3" name="Bildplatzhalter 2"/>
          <p:cNvSpPr txBox="1">
            <a:spLocks noGrp="1"/>
          </p:cNvSpPr>
          <p:nvPr>
            <p:ph type="pic" idx="1"/>
          </p:nvPr>
        </p:nvSpPr>
        <p:spPr>
          <a:xfrm>
            <a:off x="1792288" y="612776"/>
            <a:ext cx="5486400" cy="4114800"/>
          </a:xfrm>
        </p:spPr>
        <p:txBody>
          <a:bodyPr/>
          <a:lstStyle>
            <a:lvl1pPr marL="0" indent="0">
              <a:buNone/>
              <a:defRPr/>
            </a:lvl1pPr>
          </a:lstStyle>
          <a:p>
            <a:pPr lvl="0"/>
            <a:r>
              <a:rPr lang="de-DE"/>
              <a:t>Bild durch Klicken auf Symbol hinzufügen</a:t>
            </a:r>
            <a:endParaRPr lang="de-CH"/>
          </a:p>
        </p:txBody>
      </p:sp>
      <p:sp>
        <p:nvSpPr>
          <p:cNvPr id="4" name="Textplatzhalter 3"/>
          <p:cNvSpPr txBox="1">
            <a:spLocks noGrp="1"/>
          </p:cNvSpPr>
          <p:nvPr>
            <p:ph type="body" idx="2"/>
          </p:nvPr>
        </p:nvSpPr>
        <p:spPr>
          <a:xfrm>
            <a:off x="1792288" y="5367335"/>
            <a:ext cx="5486400" cy="804864"/>
          </a:xfrm>
        </p:spPr>
        <p:txBody>
          <a:bodyPr/>
          <a:lstStyle>
            <a:lvl1pPr marL="0" indent="0">
              <a:spcBef>
                <a:spcPts val="300"/>
              </a:spcBef>
              <a:buNone/>
              <a:defRPr sz="1050"/>
            </a:lvl1pPr>
          </a:lstStyle>
          <a:p>
            <a:pPr lvl="0"/>
            <a:r>
              <a:rPr lang="de-DE"/>
              <a:t>Textmasterformat bearbeiten</a:t>
            </a:r>
          </a:p>
        </p:txBody>
      </p:sp>
      <p:sp>
        <p:nvSpPr>
          <p:cNvPr id="5" name="Rectangle 4"/>
          <p:cNvSpPr txBox="1">
            <a:spLocks noGrp="1"/>
          </p:cNvSpPr>
          <p:nvPr>
            <p:ph type="dt" sz="half" idx="7"/>
          </p:nvPr>
        </p:nvSpPr>
        <p:spPr/>
        <p:txBody>
          <a:bodyPr/>
          <a:lstStyle>
            <a:lvl1pPr>
              <a:defRPr/>
            </a:lvl1pPr>
          </a:lstStyle>
          <a:p>
            <a:pPr lvl="0"/>
            <a:fld id="{2AA37DD0-E594-44DC-9A37-2D65E9EA0FE7}" type="datetime1">
              <a:rPr lang="de-CH"/>
              <a:pPr lvl="0"/>
              <a:t>18.11.2016</a:t>
            </a:fld>
            <a:endParaRPr lang="de-CH"/>
          </a:p>
        </p:txBody>
      </p:sp>
      <p:sp>
        <p:nvSpPr>
          <p:cNvPr id="6" name="Rectangle 5"/>
          <p:cNvSpPr txBox="1">
            <a:spLocks noGrp="1"/>
          </p:cNvSpPr>
          <p:nvPr>
            <p:ph type="ftr" sz="quarter" idx="9"/>
          </p:nvPr>
        </p:nvSpPr>
        <p:spPr/>
        <p:txBody>
          <a:bodyPr/>
          <a:lstStyle>
            <a:lvl1pPr>
              <a:defRPr/>
            </a:lvl1pPr>
          </a:lstStyle>
          <a:p>
            <a:pPr lvl="0"/>
            <a:endParaRPr lang="de-CH"/>
          </a:p>
        </p:txBody>
      </p:sp>
      <p:sp>
        <p:nvSpPr>
          <p:cNvPr id="7" name="Rectangle 6"/>
          <p:cNvSpPr txBox="1">
            <a:spLocks noGrp="1"/>
          </p:cNvSpPr>
          <p:nvPr>
            <p:ph type="sldNum" sz="quarter" idx="8"/>
          </p:nvPr>
        </p:nvSpPr>
        <p:spPr/>
        <p:txBody>
          <a:bodyPr/>
          <a:lstStyle>
            <a:lvl1pPr>
              <a:defRPr/>
            </a:lvl1pPr>
          </a:lstStyle>
          <a:p>
            <a:pPr lvl="0"/>
            <a:fld id="{8F1CC391-8A7B-4C9A-8C3E-742409BBB37A}" type="slidenum">
              <a:t>‹Nr.›</a:t>
            </a:fld>
            <a:endParaRPr lang="de-CH"/>
          </a:p>
        </p:txBody>
      </p:sp>
    </p:spTree>
    <p:extLst>
      <p:ext uri="{BB962C8B-B14F-4D97-AF65-F5344CB8AC3E}">
        <p14:creationId xmlns:p14="http://schemas.microsoft.com/office/powerpoint/2010/main" val="81806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SchwStV Logo"/>
          <p:cNvPicPr>
            <a:picLocks noChangeAspect="1"/>
          </p:cNvPicPr>
          <p:nvPr/>
        </p:nvPicPr>
        <p:blipFill>
          <a:blip r:embed="rId13"/>
          <a:srcRect/>
          <a:stretch>
            <a:fillRect/>
          </a:stretch>
        </p:blipFill>
        <p:spPr>
          <a:xfrm>
            <a:off x="0" y="0"/>
            <a:ext cx="1416835" cy="1844820"/>
          </a:xfrm>
          <a:prstGeom prst="rect">
            <a:avLst/>
          </a:prstGeom>
          <a:noFill/>
          <a:ln cap="flat">
            <a:noFill/>
          </a:ln>
        </p:spPr>
      </p:pic>
      <p:sp>
        <p:nvSpPr>
          <p:cNvPr id="3" name="Rectangle 2"/>
          <p:cNvSpPr txBox="1">
            <a:spLocks noGrp="1"/>
          </p:cNvSpPr>
          <p:nvPr>
            <p:ph type="title"/>
          </p:nvPr>
        </p:nvSpPr>
        <p:spPr>
          <a:xfrm>
            <a:off x="1760540" y="274640"/>
            <a:ext cx="6926259" cy="1143000"/>
          </a:xfrm>
          <a:prstGeom prst="rect">
            <a:avLst/>
          </a:prstGeom>
          <a:noFill/>
          <a:ln>
            <a:noFill/>
          </a:ln>
        </p:spPr>
        <p:txBody>
          <a:bodyPr vert="horz" wrap="square" lIns="91440" tIns="45720" rIns="91440" bIns="45720" anchor="ctr" anchorCtr="1" compatLnSpc="1">
            <a:noAutofit/>
          </a:bodyPr>
          <a:lstStyle/>
          <a:p>
            <a:pPr lvl="0"/>
            <a:r>
              <a:rPr lang="de-DE"/>
              <a:t>Titelmasterformat durch Klicken bearbeiten</a:t>
            </a:r>
          </a:p>
        </p:txBody>
      </p:sp>
      <p:sp>
        <p:nvSpPr>
          <p:cNvPr id="4" name="Rectangle 3"/>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txBox="1">
            <a:spLocks noGrp="1"/>
          </p:cNvSpPr>
          <p:nvPr>
            <p:ph type="dt" sz="half" idx="2"/>
          </p:nvPr>
        </p:nvSpPr>
        <p:spPr>
          <a:xfrm>
            <a:off x="457200" y="6245223"/>
            <a:ext cx="2133596" cy="47624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CH" sz="1050" b="0" i="0" u="none" strike="noStrike" kern="1200" cap="none" spc="0" baseline="0">
                <a:solidFill>
                  <a:srgbClr val="000000"/>
                </a:solidFill>
                <a:uFillTx/>
                <a:latin typeface="Arial"/>
                <a:ea typeface=""/>
                <a:cs typeface=""/>
              </a:defRPr>
            </a:lvl1pPr>
          </a:lstStyle>
          <a:p>
            <a:pPr lvl="0"/>
            <a:fld id="{CABB396A-3190-49E3-B747-40561E14A3C5}" type="datetime1">
              <a:rPr lang="de-CH"/>
              <a:pPr lvl="0"/>
              <a:t>18.11.2016</a:t>
            </a:fld>
            <a:endParaRPr lang="de-CH"/>
          </a:p>
        </p:txBody>
      </p:sp>
      <p:sp>
        <p:nvSpPr>
          <p:cNvPr id="6" name="Rectangle 5"/>
          <p:cNvSpPr txBox="1">
            <a:spLocks noGrp="1"/>
          </p:cNvSpPr>
          <p:nvPr>
            <p:ph type="ftr" sz="quarter" idx="3"/>
          </p:nvPr>
        </p:nvSpPr>
        <p:spPr>
          <a:xfrm>
            <a:off x="3124203" y="6245223"/>
            <a:ext cx="2895603" cy="476246"/>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1">
              <a:lnSpc>
                <a:spcPct val="100000"/>
              </a:lnSpc>
              <a:spcBef>
                <a:spcPts val="0"/>
              </a:spcBef>
              <a:spcAft>
                <a:spcPts val="0"/>
              </a:spcAft>
              <a:buNone/>
              <a:tabLst/>
              <a:defRPr lang="de-CH" sz="1050" b="0" i="0" u="none" strike="noStrike" kern="1200" cap="none" spc="0" baseline="0">
                <a:solidFill>
                  <a:srgbClr val="000000"/>
                </a:solidFill>
                <a:uFillTx/>
                <a:latin typeface="Arial"/>
                <a:ea typeface=""/>
                <a:cs typeface=""/>
              </a:defRPr>
            </a:lvl1pPr>
          </a:lstStyle>
          <a:p>
            <a:pPr lvl="0"/>
            <a:endParaRPr lang="de-CH"/>
          </a:p>
        </p:txBody>
      </p:sp>
      <p:sp>
        <p:nvSpPr>
          <p:cNvPr id="7" name="Rectangle 6"/>
          <p:cNvSpPr txBox="1">
            <a:spLocks noGrp="1"/>
          </p:cNvSpPr>
          <p:nvPr>
            <p:ph type="sldNum" sz="quarter" idx="4"/>
          </p:nvPr>
        </p:nvSpPr>
        <p:spPr>
          <a:xfrm>
            <a:off x="6553203" y="6245223"/>
            <a:ext cx="2133596" cy="47624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de-CH" sz="1050" b="0" i="0" u="none" strike="noStrike" kern="1200" cap="none" spc="0" baseline="0">
                <a:solidFill>
                  <a:srgbClr val="000000"/>
                </a:solidFill>
                <a:uFillTx/>
                <a:latin typeface="Arial"/>
                <a:ea typeface=""/>
                <a:cs typeface=""/>
              </a:defRPr>
            </a:lvl1pPr>
          </a:lstStyle>
          <a:p>
            <a:pPr lvl="0"/>
            <a:fld id="{35AEF4B2-F4D8-4ABA-B255-B8F35FC81367}" type="slidenum">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de-DE" sz="3300" b="0" i="0" u="none" strike="noStrike" kern="0" cap="none" spc="0" baseline="0">
          <a:solidFill>
            <a:srgbClr val="000000"/>
          </a:solidFill>
          <a:uFillTx/>
          <a:latin typeface="Arial"/>
          <a:ea typeface="ＭＳ Ｐゴシック" pitchFamily="34"/>
          <a:cs typeface=""/>
        </a:defRPr>
      </a:lvl1pPr>
    </p:titleStyle>
    <p:bodyStyle>
      <a:lvl1pPr marL="257175" marR="0" lvl="0" indent="-257175" algn="l" defTabSz="914400" rtl="0" fontAlgn="auto" hangingPunct="1">
        <a:lnSpc>
          <a:spcPct val="100000"/>
        </a:lnSpc>
        <a:spcBef>
          <a:spcPts val="600"/>
        </a:spcBef>
        <a:spcAft>
          <a:spcPts val="0"/>
        </a:spcAft>
        <a:buSzPct val="100000"/>
        <a:buChar char="•"/>
        <a:tabLst/>
        <a:defRPr lang="de-DE" sz="2400" b="0" i="0" u="none" strike="noStrike" kern="0" cap="none" spc="0" baseline="0">
          <a:solidFill>
            <a:srgbClr val="000000"/>
          </a:solidFill>
          <a:uFillTx/>
          <a:latin typeface="Arial"/>
          <a:ea typeface="ＭＳ Ｐゴシック" pitchFamily="34"/>
          <a:cs typeface=""/>
        </a:defRPr>
      </a:lvl1pPr>
      <a:lvl2pPr marL="557217" marR="0" lvl="1" indent="-214317" algn="l" defTabSz="914400" rtl="0" fontAlgn="auto" hangingPunct="1">
        <a:lnSpc>
          <a:spcPct val="100000"/>
        </a:lnSpc>
        <a:spcBef>
          <a:spcPts val="500"/>
        </a:spcBef>
        <a:spcAft>
          <a:spcPts val="0"/>
        </a:spcAft>
        <a:buSzPct val="100000"/>
        <a:buChar char="–"/>
        <a:tabLst/>
        <a:defRPr lang="de-DE" sz="2100" b="0" i="0" u="none" strike="noStrike" kern="0" cap="none" spc="0" baseline="0">
          <a:solidFill>
            <a:srgbClr val="000000"/>
          </a:solidFill>
          <a:uFillTx/>
          <a:latin typeface="Arial"/>
          <a:ea typeface="ＭＳ Ｐゴシック" pitchFamily="16"/>
        </a:defRPr>
      </a:lvl2pPr>
      <a:lvl3pPr marL="857250" marR="0" lvl="2" indent="-171450" algn="l" defTabSz="914400" rtl="0" fontAlgn="auto" hangingPunct="1">
        <a:lnSpc>
          <a:spcPct val="100000"/>
        </a:lnSpc>
        <a:spcBef>
          <a:spcPts val="400"/>
        </a:spcBef>
        <a:spcAft>
          <a:spcPts val="0"/>
        </a:spcAft>
        <a:buSzPct val="100000"/>
        <a:buChar char="•"/>
        <a:tabLst/>
        <a:defRPr lang="de-DE" sz="1800" b="0" i="0" u="none" strike="noStrike" kern="0" cap="none" spc="0" baseline="0">
          <a:solidFill>
            <a:srgbClr val="000000"/>
          </a:solidFill>
          <a:uFillTx/>
          <a:latin typeface="Arial"/>
          <a:ea typeface="ＭＳ Ｐゴシック" pitchFamily="16"/>
        </a:defRPr>
      </a:lvl3pPr>
      <a:lvl4pPr marL="1200150" marR="0" lvl="3" indent="-171450" algn="l" defTabSz="914400" rtl="0" fontAlgn="auto" hangingPunct="1">
        <a:lnSpc>
          <a:spcPct val="100000"/>
        </a:lnSpc>
        <a:spcBef>
          <a:spcPts val="400"/>
        </a:spcBef>
        <a:spcAft>
          <a:spcPts val="0"/>
        </a:spcAft>
        <a:buSzPct val="100000"/>
        <a:buChar char="–"/>
        <a:tabLst/>
        <a:defRPr lang="de-DE" sz="1500" b="0" i="0" u="none" strike="noStrike" kern="0" cap="none" spc="0" baseline="0">
          <a:solidFill>
            <a:srgbClr val="000000"/>
          </a:solidFill>
          <a:uFillTx/>
          <a:latin typeface="Arial"/>
          <a:ea typeface="ＭＳ Ｐゴシック" pitchFamily="16"/>
        </a:defRPr>
      </a:lvl4pPr>
      <a:lvl5pPr marL="1543050" marR="0" lvl="4" indent="-171450" algn="l" defTabSz="914400" rtl="0" fontAlgn="auto" hangingPunct="1">
        <a:lnSpc>
          <a:spcPct val="100000"/>
        </a:lnSpc>
        <a:spcBef>
          <a:spcPts val="400"/>
        </a:spcBef>
        <a:spcAft>
          <a:spcPts val="0"/>
        </a:spcAft>
        <a:buSzPct val="100000"/>
        <a:buChar char="»"/>
        <a:tabLst/>
        <a:defRPr lang="de-DE" sz="1500" b="0" i="0" u="none" strike="noStrike" kern="0" cap="none" spc="0" baseline="0">
          <a:solidFill>
            <a:srgbClr val="000000"/>
          </a:solidFill>
          <a:uFillTx/>
          <a:latin typeface="Arial"/>
          <a:ea typeface="ＭＳ Ｐゴシック" pitchFamily="16"/>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SWzurBQ81CM" TargetMode="External"/><Relationship Id="rId3" Type="http://schemas.openxmlformats.org/officeDocument/2006/relationships/hyperlink" Target="https://www.youtube.com/watch?v=KRYT2kYbgo4" TargetMode="External"/><Relationship Id="rId7" Type="http://schemas.openxmlformats.org/officeDocument/2006/relationships/hyperlink" Target="https://www.youtube.com/watch?v=M0ZXmGRCuts" TargetMode="External"/><Relationship Id="rId2" Type="http://schemas.openxmlformats.org/officeDocument/2006/relationships/hyperlink" Target="https://www.youtube.com/watch?v=RCXGpEmFbOw&amp;t=575s" TargetMode="External"/><Relationship Id="rId1" Type="http://schemas.openxmlformats.org/officeDocument/2006/relationships/slideLayout" Target="../slideLayouts/slideLayout2.xml"/><Relationship Id="rId6" Type="http://schemas.openxmlformats.org/officeDocument/2006/relationships/hyperlink" Target="https://www.youtube.com/watch?v=n_6p-1J551Y" TargetMode="External"/><Relationship Id="rId11" Type="http://schemas.openxmlformats.org/officeDocument/2006/relationships/hyperlink" Target="http://www.nzz.ch/feuilleton/kunst_architektur/die-geburt-des-digitalen-menschen-1.18628239" TargetMode="External"/><Relationship Id="rId5" Type="http://schemas.openxmlformats.org/officeDocument/2006/relationships/hyperlink" Target="https://www.youtube.com/watch?v=M3XR-7MtMK8" TargetMode="External"/><Relationship Id="rId10" Type="http://schemas.openxmlformats.org/officeDocument/2006/relationships/hyperlink" Target="http://www.20min.ch/schweiz/zuerich/story/ETH-Forscher-tuefteln-fuer--Star-Wars--Film-22484527" TargetMode="External"/><Relationship Id="rId4" Type="http://schemas.openxmlformats.org/officeDocument/2006/relationships/hyperlink" Target="https://www.youtube.com/watch?v=QW-goz8Cx8U" TargetMode="External"/><Relationship Id="rId9" Type="http://schemas.openxmlformats.org/officeDocument/2006/relationships/hyperlink" Target="https://www.youtube.com/watch?v=dLOl2U20FW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Untertitel 2"/>
          <p:cNvSpPr txBox="1">
            <a:spLocks noGrp="1"/>
          </p:cNvSpPr>
          <p:nvPr>
            <p:ph type="subTitle" idx="1"/>
          </p:nvPr>
        </p:nvSpPr>
        <p:spPr>
          <a:xfrm>
            <a:off x="1371600" y="4512618"/>
            <a:ext cx="6400800" cy="1126175"/>
          </a:xfrm>
        </p:spPr>
        <p:txBody>
          <a:bodyPr/>
          <a:lstStyle/>
          <a:p>
            <a:pPr lvl="0">
              <a:spcBef>
                <a:spcPts val="900"/>
              </a:spcBef>
            </a:pPr>
            <a:r>
              <a:rPr lang="de-CH" sz="3600" b="1"/>
              <a:t>Ingenieurwissenschaften</a:t>
            </a:r>
            <a:endParaRPr lang="de-CH" b="1"/>
          </a:p>
        </p:txBody>
      </p:sp>
      <p:pic>
        <p:nvPicPr>
          <p:cNvPr id="3" name="Picture 2" descr="http://www.alumni.ethz.ch/images/foot_unitlogo.gif"/>
          <p:cNvPicPr>
            <a:picLocks noChangeAspect="1"/>
          </p:cNvPicPr>
          <p:nvPr/>
        </p:nvPicPr>
        <p:blipFill>
          <a:blip r:embed="rId2"/>
          <a:srcRect/>
          <a:stretch>
            <a:fillRect/>
          </a:stretch>
        </p:blipFill>
        <p:spPr>
          <a:xfrm>
            <a:off x="636212" y="1904932"/>
            <a:ext cx="7871566" cy="2337526"/>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el 1"/>
          <p:cNvSpPr txBox="1">
            <a:spLocks noGrp="1"/>
          </p:cNvSpPr>
          <p:nvPr>
            <p:ph type="title"/>
          </p:nvPr>
        </p:nvSpPr>
        <p:spPr>
          <a:xfrm>
            <a:off x="1760540" y="274640"/>
            <a:ext cx="6920325" cy="1143000"/>
          </a:xfrm>
        </p:spPr>
        <p:txBody>
          <a:bodyPr/>
          <a:lstStyle/>
          <a:p>
            <a:pPr lvl="0"/>
            <a:r>
              <a:rPr lang="de-CH"/>
              <a:t>Maschineningenieurwissenschaften</a:t>
            </a:r>
          </a:p>
        </p:txBody>
      </p:sp>
      <p:pic>
        <p:nvPicPr>
          <p:cNvPr id="5" name="Grafik 4"/>
          <p:cNvPicPr>
            <a:picLocks noChangeAspect="1"/>
          </p:cNvPicPr>
          <p:nvPr/>
        </p:nvPicPr>
        <p:blipFill>
          <a:blip r:embed="rId2"/>
          <a:stretch>
            <a:fillRect/>
          </a:stretch>
        </p:blipFill>
        <p:spPr>
          <a:xfrm>
            <a:off x="0" y="2602069"/>
            <a:ext cx="9144000" cy="28578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Materialwissenschaft</a:t>
            </a:r>
          </a:p>
        </p:txBody>
      </p:sp>
      <p:pic>
        <p:nvPicPr>
          <p:cNvPr id="5" name="Grafik 4"/>
          <p:cNvPicPr>
            <a:picLocks noChangeAspect="1"/>
          </p:cNvPicPr>
          <p:nvPr/>
        </p:nvPicPr>
        <p:blipFill>
          <a:blip r:embed="rId2"/>
          <a:stretch>
            <a:fillRect/>
          </a:stretch>
        </p:blipFill>
        <p:spPr>
          <a:xfrm>
            <a:off x="0" y="2186093"/>
            <a:ext cx="9144000" cy="39793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Bauingenieurwissenschaften</a:t>
            </a:r>
          </a:p>
        </p:txBody>
      </p:sp>
      <p:pic>
        <p:nvPicPr>
          <p:cNvPr id="5" name="Grafik 4"/>
          <p:cNvPicPr>
            <a:picLocks noChangeAspect="1"/>
          </p:cNvPicPr>
          <p:nvPr/>
        </p:nvPicPr>
        <p:blipFill>
          <a:blip r:embed="rId2"/>
          <a:stretch>
            <a:fillRect/>
          </a:stretch>
        </p:blipFill>
        <p:spPr>
          <a:xfrm>
            <a:off x="1112520" y="1206384"/>
            <a:ext cx="8031480" cy="51599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Umweltingenieurwissenschaften</a:t>
            </a:r>
          </a:p>
        </p:txBody>
      </p:sp>
      <p:pic>
        <p:nvPicPr>
          <p:cNvPr id="5" name="Grafik 4"/>
          <p:cNvPicPr>
            <a:picLocks noChangeAspect="1"/>
          </p:cNvPicPr>
          <p:nvPr/>
        </p:nvPicPr>
        <p:blipFill>
          <a:blip r:embed="rId2"/>
          <a:stretch>
            <a:fillRect/>
          </a:stretch>
        </p:blipFill>
        <p:spPr>
          <a:xfrm>
            <a:off x="1501140" y="1241992"/>
            <a:ext cx="7642860" cy="54430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Umwelt </a:t>
            </a:r>
            <a:r>
              <a:rPr lang="en-US" dirty="0" err="1"/>
              <a:t>Ing</a:t>
            </a:r>
            <a:r>
              <a:rPr lang="en-US" dirty="0"/>
              <a:t>. Vs- Umwelt nat.</a:t>
            </a:r>
            <a:endParaRPr lang="de-CH" dirty="0"/>
          </a:p>
        </p:txBody>
      </p:sp>
      <p:pic>
        <p:nvPicPr>
          <p:cNvPr id="4" name="Grafik 3"/>
          <p:cNvPicPr>
            <a:picLocks noChangeAspect="1"/>
          </p:cNvPicPr>
          <p:nvPr/>
        </p:nvPicPr>
        <p:blipFill>
          <a:blip r:embed="rId2"/>
          <a:stretch>
            <a:fillRect/>
          </a:stretch>
        </p:blipFill>
        <p:spPr>
          <a:xfrm>
            <a:off x="1295400" y="1302962"/>
            <a:ext cx="7711440" cy="5446814"/>
          </a:xfrm>
          <a:prstGeom prst="rect">
            <a:avLst/>
          </a:prstGeom>
        </p:spPr>
      </p:pic>
    </p:spTree>
    <p:extLst>
      <p:ext uri="{BB962C8B-B14F-4D97-AF65-F5344CB8AC3E}">
        <p14:creationId xmlns:p14="http://schemas.microsoft.com/office/powerpoint/2010/main" val="133766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Geomatik</a:t>
            </a:r>
            <a:r>
              <a:rPr lang="en-US" dirty="0"/>
              <a:t> und </a:t>
            </a:r>
            <a:r>
              <a:rPr lang="en-US" dirty="0" err="1"/>
              <a:t>Planung</a:t>
            </a:r>
            <a:endParaRPr lang="de-CH" dirty="0"/>
          </a:p>
        </p:txBody>
      </p:sp>
      <p:pic>
        <p:nvPicPr>
          <p:cNvPr id="4" name="Grafik 3"/>
          <p:cNvPicPr>
            <a:picLocks noChangeAspect="1"/>
          </p:cNvPicPr>
          <p:nvPr/>
        </p:nvPicPr>
        <p:blipFill>
          <a:blip r:embed="rId2"/>
          <a:stretch>
            <a:fillRect/>
          </a:stretch>
        </p:blipFill>
        <p:spPr>
          <a:xfrm>
            <a:off x="1691639" y="1185536"/>
            <a:ext cx="6955283" cy="5672464"/>
          </a:xfrm>
          <a:prstGeom prst="rect">
            <a:avLst/>
          </a:prstGeom>
        </p:spPr>
      </p:pic>
    </p:spTree>
    <p:extLst>
      <p:ext uri="{BB962C8B-B14F-4D97-AF65-F5344CB8AC3E}">
        <p14:creationId xmlns:p14="http://schemas.microsoft.com/office/powerpoint/2010/main" val="242156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hteck 7"/>
          <p:cNvSpPr/>
          <p:nvPr/>
        </p:nvSpPr>
        <p:spPr>
          <a:xfrm>
            <a:off x="85459" y="76910"/>
            <a:ext cx="3785789" cy="3033759"/>
          </a:xfrm>
          <a:prstGeom prst="rect">
            <a:avLst/>
          </a:prstGeom>
          <a:solidFill>
            <a:srgbClr val="FFFFFF"/>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3" name="Titel 1"/>
          <p:cNvSpPr txBox="1">
            <a:spLocks noGrp="1"/>
          </p:cNvSpPr>
          <p:nvPr>
            <p:ph type="title"/>
          </p:nvPr>
        </p:nvSpPr>
        <p:spPr/>
        <p:txBody>
          <a:bodyPr/>
          <a:lstStyle/>
          <a:p>
            <a:pPr lvl="0"/>
            <a:r>
              <a:rPr lang="de-CH"/>
              <a:t>Welcher Studiengang?</a:t>
            </a:r>
          </a:p>
        </p:txBody>
      </p:sp>
      <p:graphicFrame>
        <p:nvGraphicFramePr>
          <p:cNvPr id="4" name="Objekt 3"/>
          <p:cNvGraphicFramePr/>
          <p:nvPr/>
        </p:nvGraphicFramePr>
        <p:xfrm>
          <a:off x="5568037" y="4156359"/>
          <a:ext cx="3309259" cy="2415890"/>
        </p:xfrm>
        <a:graphic>
          <a:graphicData uri="http://schemas.openxmlformats.org/presentationml/2006/ole">
            <mc:AlternateContent xmlns:mc="http://schemas.openxmlformats.org/markup-compatibility/2006">
              <mc:Choice xmlns:v="urn:schemas-microsoft-com:vml" Requires="v">
                <p:oleObj spid="_x0000_s2072" name="Image" r:id="rId3" imgW="4396902" imgH="3210128" progId="Photoshop.Image.13">
                  <p:embed/>
                </p:oleObj>
              </mc:Choice>
              <mc:Fallback>
                <p:oleObj name="Image" r:id="rId3" imgW="4396902" imgH="3210128" progId="Photoshop.Image.13">
                  <p:embed/>
                  <p:pic>
                    <p:nvPicPr>
                      <p:cNvPr id="0" name=""/>
                      <p:cNvPicPr/>
                      <p:nvPr/>
                    </p:nvPicPr>
                    <p:blipFill>
                      <a:blip r:embed="rId4"/>
                      <a:stretch>
                        <a:fillRect/>
                      </a:stretch>
                    </p:blipFill>
                    <p:spPr>
                      <a:xfrm>
                        <a:off x="5568037" y="4156359"/>
                        <a:ext cx="3309259" cy="2415890"/>
                      </a:xfrm>
                      <a:prstGeom prst="rect">
                        <a:avLst/>
                      </a:prstGeom>
                      <a:noFill/>
                      <a:ln cap="flat">
                        <a:noFill/>
                      </a:ln>
                    </p:spPr>
                  </p:pic>
                </p:oleObj>
              </mc:Fallback>
            </mc:AlternateContent>
          </a:graphicData>
        </a:graphic>
      </p:graphicFrame>
      <p:graphicFrame>
        <p:nvGraphicFramePr>
          <p:cNvPr id="5" name="Objekt 4"/>
          <p:cNvGraphicFramePr/>
          <p:nvPr/>
        </p:nvGraphicFramePr>
        <p:xfrm>
          <a:off x="234040" y="1417640"/>
          <a:ext cx="5333996" cy="5276846"/>
        </p:xfrm>
        <a:graphic>
          <a:graphicData uri="http://schemas.openxmlformats.org/presentationml/2006/ole">
            <mc:AlternateContent xmlns:mc="http://schemas.openxmlformats.org/markup-compatibility/2006">
              <mc:Choice xmlns:v="urn:schemas-microsoft-com:vml" Requires="v">
                <p:oleObj spid="_x0000_s2073" name="Image" r:id="rId5" imgW="5447489" imgH="5389123" progId="Photoshop.Image.13">
                  <p:embed/>
                </p:oleObj>
              </mc:Choice>
              <mc:Fallback>
                <p:oleObj name="Image" r:id="rId5" imgW="5447489" imgH="5389123" progId="Photoshop.Image.13">
                  <p:embed/>
                  <p:pic>
                    <p:nvPicPr>
                      <p:cNvPr id="0" name=""/>
                      <p:cNvPicPr/>
                      <p:nvPr/>
                    </p:nvPicPr>
                    <p:blipFill>
                      <a:blip r:embed="rId6"/>
                      <a:stretch>
                        <a:fillRect/>
                      </a:stretch>
                    </p:blipFill>
                    <p:spPr>
                      <a:xfrm>
                        <a:off x="234040" y="1417640"/>
                        <a:ext cx="5333996" cy="5276846"/>
                      </a:xfrm>
                      <a:prstGeom prst="rect">
                        <a:avLst/>
                      </a:prstGeom>
                      <a:noFill/>
                      <a:ln cap="flat">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hteck 7"/>
          <p:cNvSpPr/>
          <p:nvPr/>
        </p:nvSpPr>
        <p:spPr>
          <a:xfrm>
            <a:off x="85459" y="76910"/>
            <a:ext cx="3785789" cy="3033759"/>
          </a:xfrm>
          <a:prstGeom prst="rect">
            <a:avLst/>
          </a:prstGeom>
          <a:solidFill>
            <a:srgbClr val="FFFFFF"/>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3" name="Titel 1"/>
          <p:cNvSpPr txBox="1">
            <a:spLocks noGrp="1"/>
          </p:cNvSpPr>
          <p:nvPr>
            <p:ph type="title"/>
          </p:nvPr>
        </p:nvSpPr>
        <p:spPr/>
        <p:txBody>
          <a:bodyPr/>
          <a:lstStyle/>
          <a:p>
            <a:pPr lvl="0"/>
            <a:r>
              <a:rPr lang="de-CH"/>
              <a:t>Welcher Studiengang?</a:t>
            </a:r>
          </a:p>
        </p:txBody>
      </p:sp>
      <p:graphicFrame>
        <p:nvGraphicFramePr>
          <p:cNvPr id="4" name="Objekt 2"/>
          <p:cNvGraphicFramePr/>
          <p:nvPr/>
        </p:nvGraphicFramePr>
        <p:xfrm>
          <a:off x="5568037" y="4503630"/>
          <a:ext cx="3292818" cy="2044762"/>
        </p:xfrm>
        <a:graphic>
          <a:graphicData uri="http://schemas.openxmlformats.org/presentationml/2006/ole">
            <mc:AlternateContent xmlns:mc="http://schemas.openxmlformats.org/markup-compatibility/2006">
              <mc:Choice xmlns:v="urn:schemas-microsoft-com:vml" Requires="v">
                <p:oleObj spid="_x0000_s3096" name="Image" r:id="rId3" imgW="4105072" imgH="2548647" progId="Photoshop.Image.13">
                  <p:embed/>
                </p:oleObj>
              </mc:Choice>
              <mc:Fallback>
                <p:oleObj name="Image" r:id="rId3" imgW="4105072" imgH="2548647" progId="Photoshop.Image.13">
                  <p:embed/>
                  <p:pic>
                    <p:nvPicPr>
                      <p:cNvPr id="0" name=""/>
                      <p:cNvPicPr/>
                      <p:nvPr/>
                    </p:nvPicPr>
                    <p:blipFill>
                      <a:blip r:embed="rId4"/>
                      <a:stretch>
                        <a:fillRect/>
                      </a:stretch>
                    </p:blipFill>
                    <p:spPr>
                      <a:xfrm>
                        <a:off x="5568037" y="4503630"/>
                        <a:ext cx="3292818" cy="2044762"/>
                      </a:xfrm>
                      <a:prstGeom prst="rect">
                        <a:avLst/>
                      </a:prstGeom>
                      <a:noFill/>
                      <a:ln cap="flat">
                        <a:noFill/>
                      </a:ln>
                    </p:spPr>
                  </p:pic>
                </p:oleObj>
              </mc:Fallback>
            </mc:AlternateContent>
          </a:graphicData>
        </a:graphic>
      </p:graphicFrame>
      <p:graphicFrame>
        <p:nvGraphicFramePr>
          <p:cNvPr id="5" name="Objekt 5"/>
          <p:cNvGraphicFramePr/>
          <p:nvPr/>
        </p:nvGraphicFramePr>
        <p:xfrm>
          <a:off x="85459" y="1417640"/>
          <a:ext cx="5600699" cy="5295903"/>
        </p:xfrm>
        <a:graphic>
          <a:graphicData uri="http://schemas.openxmlformats.org/presentationml/2006/ole">
            <mc:AlternateContent xmlns:mc="http://schemas.openxmlformats.org/markup-compatibility/2006">
              <mc:Choice xmlns:v="urn:schemas-microsoft-com:vml" Requires="v">
                <p:oleObj spid="_x0000_s3097" name="Image" r:id="rId5" imgW="5719864" imgH="5408579" progId="Photoshop.Image.13">
                  <p:embed/>
                </p:oleObj>
              </mc:Choice>
              <mc:Fallback>
                <p:oleObj name="Image" r:id="rId5" imgW="5719864" imgH="5408579" progId="Photoshop.Image.13">
                  <p:embed/>
                  <p:pic>
                    <p:nvPicPr>
                      <p:cNvPr id="0" name=""/>
                      <p:cNvPicPr/>
                      <p:nvPr/>
                    </p:nvPicPr>
                    <p:blipFill>
                      <a:blip r:embed="rId6"/>
                      <a:stretch>
                        <a:fillRect/>
                      </a:stretch>
                    </p:blipFill>
                    <p:spPr>
                      <a:xfrm>
                        <a:off x="85459" y="1417640"/>
                        <a:ext cx="5600699" cy="5295903"/>
                      </a:xfrm>
                      <a:prstGeom prst="rect">
                        <a:avLst/>
                      </a:prstGeom>
                      <a:noFill/>
                      <a:ln cap="flat">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SoC</a:t>
            </a:r>
          </a:p>
        </p:txBody>
      </p:sp>
      <p:sp>
        <p:nvSpPr>
          <p:cNvPr id="3" name="Inhaltsplatzhalter 2"/>
          <p:cNvSpPr txBox="1">
            <a:spLocks noGrp="1"/>
          </p:cNvSpPr>
          <p:nvPr>
            <p:ph idx="1"/>
          </p:nvPr>
        </p:nvSpPr>
        <p:spPr/>
        <p:txBody>
          <a:bodyPr/>
          <a:lstStyle/>
          <a:p>
            <a:pPr marL="0" lvl="0" indent="0">
              <a:spcBef>
                <a:spcPts val="1000"/>
              </a:spcBef>
              <a:buNone/>
            </a:pPr>
            <a:endParaRPr lang="de-CH" sz="4000"/>
          </a:p>
          <a:p>
            <a:pPr lvl="0">
              <a:spcBef>
                <a:spcPts val="1000"/>
              </a:spcBef>
            </a:pPr>
            <a:r>
              <a:rPr lang="de-CH" sz="4000"/>
              <a:t>Studienorientierung</a:t>
            </a:r>
          </a:p>
          <a:p>
            <a:pPr lvl="0">
              <a:spcBef>
                <a:spcPts val="1000"/>
              </a:spcBef>
            </a:pPr>
            <a:r>
              <a:rPr lang="de-CH" sz="4000"/>
              <a:t>Studienplanung</a:t>
            </a:r>
          </a:p>
          <a:p>
            <a:pPr marL="0" lvl="0" indent="0">
              <a:spcBef>
                <a:spcPts val="1000"/>
              </a:spcBef>
              <a:buNone/>
            </a:pPr>
            <a:endParaRPr lang="de-CH" sz="4000"/>
          </a:p>
          <a:p>
            <a:pPr marL="0" lvl="0" indent="0">
              <a:spcBef>
                <a:spcPts val="1000"/>
              </a:spcBef>
              <a:buNone/>
            </a:pPr>
            <a:r>
              <a:rPr lang="de-CH" sz="4000"/>
              <a:t>	www.soc.ethz.ch</a:t>
            </a:r>
          </a:p>
          <a:p>
            <a:pPr lvl="0">
              <a:spcBef>
                <a:spcPts val="1000"/>
              </a:spcBef>
            </a:pPr>
            <a:endParaRPr lang="de-CH"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Anmeldung zum Studium</a:t>
            </a:r>
          </a:p>
        </p:txBody>
      </p:sp>
      <p:sp>
        <p:nvSpPr>
          <p:cNvPr id="3" name="Inhaltsplatzhalter 2"/>
          <p:cNvSpPr txBox="1">
            <a:spLocks noGrp="1"/>
          </p:cNvSpPr>
          <p:nvPr>
            <p:ph idx="1"/>
          </p:nvPr>
        </p:nvSpPr>
        <p:spPr/>
        <p:txBody>
          <a:bodyPr/>
          <a:lstStyle/>
          <a:p>
            <a:pPr lvl="0"/>
            <a:endParaRPr lang="de-CH"/>
          </a:p>
          <a:p>
            <a:pPr lvl="0"/>
            <a:endParaRPr lang="de-CH"/>
          </a:p>
          <a:p>
            <a:pPr lvl="0"/>
            <a:r>
              <a:rPr lang="de-CH"/>
              <a:t>www. bewerbung-bachelor.ethz.ch</a:t>
            </a:r>
          </a:p>
          <a:p>
            <a:pPr lvl="0"/>
            <a:r>
              <a:rPr lang="de-CH"/>
              <a:t>Anmeldeperiode: 1. November – 30. April</a:t>
            </a:r>
          </a:p>
          <a:p>
            <a:pPr lvl="0"/>
            <a:endParaRPr lang="de-CH"/>
          </a:p>
          <a:p>
            <a:pPr lvl="0"/>
            <a:r>
              <a:rPr lang="de-CH"/>
              <a:t>So früh wie möglich!</a:t>
            </a:r>
          </a:p>
          <a:p>
            <a:pPr lvl="0"/>
            <a:endParaRPr lang="de-C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b="1"/>
              <a:t>Ingenieurwissenschaften</a:t>
            </a:r>
            <a:br>
              <a:rPr lang="de-CH" b="1"/>
            </a:br>
            <a:r>
              <a:rPr lang="de-CH"/>
              <a:t>Bachelor-Studiengänge</a:t>
            </a:r>
          </a:p>
        </p:txBody>
      </p:sp>
      <p:sp>
        <p:nvSpPr>
          <p:cNvPr id="3" name="Inhaltsplatzhalter 2"/>
          <p:cNvSpPr txBox="1">
            <a:spLocks noGrp="1"/>
          </p:cNvSpPr>
          <p:nvPr>
            <p:ph idx="1"/>
          </p:nvPr>
        </p:nvSpPr>
        <p:spPr/>
        <p:txBody>
          <a:bodyPr/>
          <a:lstStyle/>
          <a:p>
            <a:pPr lvl="0"/>
            <a:r>
              <a:rPr lang="de-CH" dirty="0"/>
              <a:t>Elektrotechnik und Informationstechnologie</a:t>
            </a:r>
          </a:p>
          <a:p>
            <a:pPr lvl="0"/>
            <a:r>
              <a:rPr lang="de-CH" dirty="0"/>
              <a:t>Informatik</a:t>
            </a:r>
          </a:p>
          <a:p>
            <a:pPr lvl="0"/>
            <a:r>
              <a:rPr lang="de-CH" dirty="0"/>
              <a:t>Maschineningenieurwissenschaften</a:t>
            </a:r>
          </a:p>
          <a:p>
            <a:pPr lvl="0"/>
            <a:r>
              <a:rPr lang="de-CH" dirty="0"/>
              <a:t>Materialwissenschaften</a:t>
            </a:r>
          </a:p>
          <a:p>
            <a:pPr lvl="0"/>
            <a:endParaRPr lang="de-CH" dirty="0"/>
          </a:p>
          <a:p>
            <a:pPr lvl="0"/>
            <a:r>
              <a:rPr lang="de-CH" dirty="0"/>
              <a:t>Bauwissenschaften:</a:t>
            </a:r>
          </a:p>
          <a:p>
            <a:pPr lvl="1"/>
            <a:r>
              <a:rPr lang="de-CH" dirty="0"/>
              <a:t>Bauingenieurwissenschaften</a:t>
            </a:r>
          </a:p>
          <a:p>
            <a:pPr lvl="1"/>
            <a:r>
              <a:rPr lang="de-CH" dirty="0" err="1"/>
              <a:t>Geomatik</a:t>
            </a:r>
            <a:r>
              <a:rPr lang="de-CH" dirty="0"/>
              <a:t> und Planung</a:t>
            </a:r>
          </a:p>
          <a:p>
            <a:pPr lvl="1"/>
            <a:r>
              <a:rPr lang="de-CH" dirty="0"/>
              <a:t>Umweltingenieurwissenschaften</a:t>
            </a:r>
          </a:p>
          <a:p>
            <a:pPr marL="342900" lvl="1" indent="0">
              <a:buNone/>
            </a:pPr>
            <a:endParaRPr lang="de-CH" dirty="0"/>
          </a:p>
          <a:p>
            <a:pPr lvl="0"/>
            <a:endParaRPr lang="de-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Studienalltag</a:t>
            </a:r>
          </a:p>
        </p:txBody>
      </p:sp>
      <p:sp>
        <p:nvSpPr>
          <p:cNvPr id="3" name="Inhaltsplatzhalter 2"/>
          <p:cNvSpPr txBox="1">
            <a:spLocks noGrp="1"/>
          </p:cNvSpPr>
          <p:nvPr>
            <p:ph idx="1"/>
          </p:nvPr>
        </p:nvSpPr>
        <p:spPr>
          <a:xfrm>
            <a:off x="948580" y="1417640"/>
            <a:ext cx="7439841" cy="4708529"/>
          </a:xfrm>
        </p:spPr>
        <p:txBody>
          <a:bodyPr/>
          <a:lstStyle/>
          <a:p>
            <a:pPr lvl="0"/>
            <a:r>
              <a:rPr lang="de-CH"/>
              <a:t>Vorlesungen und Übungsstunden</a:t>
            </a:r>
          </a:p>
          <a:p>
            <a:pPr lvl="0"/>
            <a:endParaRPr lang="de-CH"/>
          </a:p>
          <a:p>
            <a:pPr lvl="0"/>
            <a:r>
              <a:rPr lang="de-CH"/>
              <a:t>Sehr grosser Zeitaufwand (6 Tage / Woche)</a:t>
            </a:r>
          </a:p>
          <a:p>
            <a:pPr lvl="0"/>
            <a:endParaRPr lang="de-CH"/>
          </a:p>
          <a:p>
            <a:pPr lvl="0"/>
            <a:r>
              <a:rPr lang="de-CH"/>
              <a:t>Selber informieren</a:t>
            </a:r>
          </a:p>
          <a:p>
            <a:pPr lvl="0"/>
            <a:endParaRPr lang="de-CH"/>
          </a:p>
          <a:p>
            <a:pPr lvl="0"/>
            <a:r>
              <a:rPr lang="de-CH"/>
              <a:t>Niemand kontrolliert </a:t>
            </a:r>
          </a:p>
          <a:p>
            <a:pPr lvl="1"/>
            <a:r>
              <a:rPr lang="de-CH"/>
              <a:t>keine Präsenzzeiten</a:t>
            </a:r>
          </a:p>
          <a:p>
            <a:pPr lvl="1"/>
            <a:r>
              <a:rPr lang="de-CH"/>
              <a:t>kein Testat</a:t>
            </a:r>
          </a:p>
          <a:p>
            <a:pPr marL="0" lvl="0" indent="0">
              <a:buNone/>
            </a:pPr>
            <a:endParaRPr lang="de-CH"/>
          </a:p>
          <a:p>
            <a:pPr lvl="0"/>
            <a:r>
              <a:rPr lang="de-CH"/>
              <a:t>Stundenplan stark fixiert (v.a. im Basisjahr)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Stundenplan</a:t>
            </a:r>
          </a:p>
        </p:txBody>
      </p:sp>
      <p:graphicFrame>
        <p:nvGraphicFramePr>
          <p:cNvPr id="3" name="Objekt 3"/>
          <p:cNvGraphicFramePr/>
          <p:nvPr/>
        </p:nvGraphicFramePr>
        <p:xfrm>
          <a:off x="146889" y="2468633"/>
          <a:ext cx="8778203" cy="3282686"/>
        </p:xfrm>
        <a:graphic>
          <a:graphicData uri="http://schemas.openxmlformats.org/presentationml/2006/ole">
            <mc:AlternateContent xmlns:mc="http://schemas.openxmlformats.org/markup-compatibility/2006">
              <mc:Choice xmlns:v="urn:schemas-microsoft-com:vml" Requires="v">
                <p:oleObj spid="_x0000_s4109" name="Image" r:id="rId3" imgW="10512357" imgH="3929974" progId="Photoshop.Image.13">
                  <p:embed/>
                </p:oleObj>
              </mc:Choice>
              <mc:Fallback>
                <p:oleObj name="Image" r:id="rId3" imgW="10512357" imgH="3929974" progId="Photoshop.Image.13">
                  <p:embed/>
                  <p:pic>
                    <p:nvPicPr>
                      <p:cNvPr id="0" name=""/>
                      <p:cNvPicPr/>
                      <p:nvPr/>
                    </p:nvPicPr>
                    <p:blipFill>
                      <a:blip r:embed="rId4"/>
                      <a:stretch>
                        <a:fillRect/>
                      </a:stretch>
                    </p:blipFill>
                    <p:spPr>
                      <a:xfrm>
                        <a:off x="146889" y="2468633"/>
                        <a:ext cx="8778203" cy="3282686"/>
                      </a:xfrm>
                      <a:prstGeom prst="rect">
                        <a:avLst/>
                      </a:prstGeom>
                      <a:noFill/>
                      <a:ln cap="flat">
                        <a:noFill/>
                      </a:ln>
                    </p:spPr>
                  </p:pic>
                </p:oleObj>
              </mc:Fallback>
            </mc:AlternateContent>
          </a:graphicData>
        </a:graphic>
      </p:graphicFrame>
      <p:sp>
        <p:nvSpPr>
          <p:cNvPr id="4" name="Rechteck 4"/>
          <p:cNvSpPr/>
          <p:nvPr/>
        </p:nvSpPr>
        <p:spPr>
          <a:xfrm>
            <a:off x="606750" y="2931209"/>
            <a:ext cx="1623700" cy="991310"/>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5" name="Rechteck 5"/>
          <p:cNvSpPr/>
          <p:nvPr/>
        </p:nvSpPr>
        <p:spPr>
          <a:xfrm>
            <a:off x="598209" y="4264350"/>
            <a:ext cx="1640790" cy="632389"/>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6" name="Rechteck 6"/>
          <p:cNvSpPr/>
          <p:nvPr/>
        </p:nvSpPr>
        <p:spPr>
          <a:xfrm>
            <a:off x="2230450" y="2597920"/>
            <a:ext cx="1692069" cy="649480"/>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7" name="Rechteck 7"/>
          <p:cNvSpPr/>
          <p:nvPr/>
        </p:nvSpPr>
        <p:spPr>
          <a:xfrm>
            <a:off x="2238999" y="3290130"/>
            <a:ext cx="1666429" cy="632389"/>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8" name="Rechteck 8"/>
          <p:cNvSpPr/>
          <p:nvPr/>
        </p:nvSpPr>
        <p:spPr>
          <a:xfrm>
            <a:off x="3922519" y="3247400"/>
            <a:ext cx="1649339" cy="675119"/>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9" name="Rechteck 9"/>
          <p:cNvSpPr/>
          <p:nvPr/>
        </p:nvSpPr>
        <p:spPr>
          <a:xfrm>
            <a:off x="3922519" y="4264350"/>
            <a:ext cx="1666429" cy="632389"/>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10" name="Rechteck 10"/>
          <p:cNvSpPr/>
          <p:nvPr/>
        </p:nvSpPr>
        <p:spPr>
          <a:xfrm>
            <a:off x="5571859" y="2597920"/>
            <a:ext cx="1666429" cy="649480"/>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
        <p:nvSpPr>
          <p:cNvPr id="11" name="Rechteck 11"/>
          <p:cNvSpPr/>
          <p:nvPr/>
        </p:nvSpPr>
        <p:spPr>
          <a:xfrm>
            <a:off x="7246830" y="2597920"/>
            <a:ext cx="1678262" cy="649480"/>
          </a:xfrm>
          <a:prstGeom prst="rect">
            <a:avLst/>
          </a:prstGeom>
          <a:noFill/>
          <a:ln w="25402" cap="flat">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CH" sz="1800" b="0" i="0" u="none" strike="noStrike" kern="1200" cap="none" spc="0" baseline="0">
              <a:solidFill>
                <a:srgbClr val="FFFFFF"/>
              </a:solidFill>
              <a:uFillTx/>
              <a:latin typeface="Arial"/>
              <a:ea typeface=""/>
              <a:cs typefac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Basisprüfungen</a:t>
            </a:r>
          </a:p>
        </p:txBody>
      </p:sp>
      <p:sp>
        <p:nvSpPr>
          <p:cNvPr id="3" name="Inhaltsplatzhalter 2"/>
          <p:cNvSpPr txBox="1">
            <a:spLocks noGrp="1"/>
          </p:cNvSpPr>
          <p:nvPr>
            <p:ph idx="1"/>
          </p:nvPr>
        </p:nvSpPr>
        <p:spPr/>
        <p:txBody>
          <a:bodyPr/>
          <a:lstStyle/>
          <a:p>
            <a:pPr lvl="0"/>
            <a:r>
              <a:rPr lang="en-US" dirty="0" err="1"/>
              <a:t>Pilotprojekt</a:t>
            </a:r>
            <a:r>
              <a:rPr lang="en-US" dirty="0"/>
              <a:t> in </a:t>
            </a:r>
            <a:r>
              <a:rPr lang="en-US" dirty="0" err="1"/>
              <a:t>Informatik</a:t>
            </a:r>
            <a:r>
              <a:rPr lang="en-US" dirty="0"/>
              <a:t>, </a:t>
            </a:r>
            <a:r>
              <a:rPr lang="en-US" dirty="0" err="1"/>
              <a:t>Elektrotechnik</a:t>
            </a:r>
            <a:r>
              <a:rPr lang="en-US" dirty="0"/>
              <a:t>, </a:t>
            </a:r>
            <a:r>
              <a:rPr lang="en-US" dirty="0" err="1"/>
              <a:t>Mathe</a:t>
            </a:r>
            <a:r>
              <a:rPr lang="en-US" dirty="0"/>
              <a:t>, </a:t>
            </a:r>
            <a:r>
              <a:rPr lang="en-US" dirty="0" err="1"/>
              <a:t>Physik</a:t>
            </a:r>
            <a:r>
              <a:rPr lang="en-US" dirty="0"/>
              <a:t> und RW</a:t>
            </a:r>
          </a:p>
          <a:p>
            <a:pPr lvl="0"/>
            <a:r>
              <a:rPr lang="en-US" dirty="0" err="1"/>
              <a:t>Basisprüfung</a:t>
            </a:r>
            <a:r>
              <a:rPr lang="en-US" dirty="0"/>
              <a:t> in </a:t>
            </a:r>
            <a:r>
              <a:rPr lang="en-US" dirty="0" err="1"/>
              <a:t>zwei</a:t>
            </a:r>
            <a:r>
              <a:rPr lang="en-US" dirty="0"/>
              <a:t> </a:t>
            </a:r>
            <a:r>
              <a:rPr lang="en-US" dirty="0" err="1"/>
              <a:t>Blöcken</a:t>
            </a:r>
            <a:r>
              <a:rPr lang="en-US" dirty="0"/>
              <a:t> </a:t>
            </a:r>
            <a:r>
              <a:rPr lang="en-US" dirty="0" err="1"/>
              <a:t>statt</a:t>
            </a:r>
            <a:r>
              <a:rPr lang="en-US" dirty="0"/>
              <a:t> </a:t>
            </a:r>
            <a:r>
              <a:rPr lang="en-US" dirty="0" err="1"/>
              <a:t>einem</a:t>
            </a:r>
            <a:endParaRPr lang="en-US" dirty="0"/>
          </a:p>
          <a:p>
            <a:pPr lvl="0"/>
            <a:endParaRPr lang="en-US" dirty="0"/>
          </a:p>
          <a:p>
            <a:pPr marL="0" lvl="0" indent="0">
              <a:buNone/>
            </a:pPr>
            <a:r>
              <a:rPr lang="en-US" dirty="0" err="1"/>
              <a:t>Alle</a:t>
            </a:r>
            <a:r>
              <a:rPr lang="en-US" dirty="0"/>
              <a:t> </a:t>
            </a:r>
            <a:r>
              <a:rPr lang="en-US" dirty="0" err="1"/>
              <a:t>anderen</a:t>
            </a:r>
            <a:r>
              <a:rPr lang="en-US" dirty="0"/>
              <a:t>:</a:t>
            </a:r>
            <a:endParaRPr lang="de-CH" dirty="0"/>
          </a:p>
          <a:p>
            <a:pPr lvl="0"/>
            <a:r>
              <a:rPr lang="de-CH" dirty="0"/>
              <a:t>1 Blockprüfung </a:t>
            </a:r>
          </a:p>
          <a:p>
            <a:pPr lvl="1"/>
            <a:r>
              <a:rPr lang="de-CH" dirty="0"/>
              <a:t>Schnitt 4.0</a:t>
            </a:r>
          </a:p>
          <a:p>
            <a:pPr lvl="0"/>
            <a:r>
              <a:rPr lang="de-CH" dirty="0"/>
              <a:t>Hohe Durchfallquote (z.B. Informatik 40-60%)</a:t>
            </a:r>
          </a:p>
          <a:p>
            <a:pPr lvl="0"/>
            <a:r>
              <a:rPr lang="de-CH" dirty="0"/>
              <a:t>Stoff über ein Jahr</a:t>
            </a:r>
          </a:p>
        </p:txBody>
      </p:sp>
      <p:sp>
        <p:nvSpPr>
          <p:cNvPr id="9" name="Explosion: 14 Zacken 8"/>
          <p:cNvSpPr/>
          <p:nvPr/>
        </p:nvSpPr>
        <p:spPr>
          <a:xfrm>
            <a:off x="7200900" y="160020"/>
            <a:ext cx="1767840" cy="1612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NEU</a:t>
            </a:r>
            <a:endParaRPr lang="de-CH"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Studienjahr</a:t>
            </a:r>
            <a:endParaRPr lang="de-CH" dirty="0"/>
          </a:p>
        </p:txBody>
      </p:sp>
      <p:pic>
        <p:nvPicPr>
          <p:cNvPr id="4" name="Grafik 3"/>
          <p:cNvPicPr>
            <a:picLocks noChangeAspect="1"/>
          </p:cNvPicPr>
          <p:nvPr/>
        </p:nvPicPr>
        <p:blipFill>
          <a:blip r:embed="rId2"/>
          <a:stretch>
            <a:fillRect/>
          </a:stretch>
        </p:blipFill>
        <p:spPr>
          <a:xfrm>
            <a:off x="0" y="2315860"/>
            <a:ext cx="9144000" cy="3704559"/>
          </a:xfrm>
          <a:prstGeom prst="rect">
            <a:avLst/>
          </a:prstGeom>
        </p:spPr>
      </p:pic>
    </p:spTree>
    <p:extLst>
      <p:ext uri="{BB962C8B-B14F-4D97-AF65-F5344CB8AC3E}">
        <p14:creationId xmlns:p14="http://schemas.microsoft.com/office/powerpoint/2010/main" val="537583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Wohnen in Zürich</a:t>
            </a:r>
          </a:p>
        </p:txBody>
      </p:sp>
      <p:sp>
        <p:nvSpPr>
          <p:cNvPr id="3" name="Inhaltsplatzhalter 2"/>
          <p:cNvSpPr txBox="1">
            <a:spLocks noGrp="1"/>
          </p:cNvSpPr>
          <p:nvPr>
            <p:ph idx="1"/>
          </p:nvPr>
        </p:nvSpPr>
        <p:spPr>
          <a:xfrm>
            <a:off x="961903" y="1417640"/>
            <a:ext cx="7426519" cy="5336728"/>
          </a:xfrm>
        </p:spPr>
        <p:txBody>
          <a:bodyPr/>
          <a:lstStyle/>
          <a:p>
            <a:pPr lvl="0"/>
            <a:r>
              <a:rPr lang="de-CH" dirty="0"/>
              <a:t>Sehr teuer</a:t>
            </a:r>
          </a:p>
          <a:p>
            <a:pPr lvl="0"/>
            <a:r>
              <a:rPr lang="de-CH" dirty="0"/>
              <a:t>Riesige Nachfrage</a:t>
            </a:r>
          </a:p>
          <a:p>
            <a:pPr lvl="0"/>
            <a:r>
              <a:rPr lang="de-CH" dirty="0"/>
              <a:t>Früh mit Suche beginnen!</a:t>
            </a:r>
          </a:p>
          <a:p>
            <a:pPr lvl="0"/>
            <a:r>
              <a:rPr lang="de-CH" dirty="0"/>
              <a:t>Nicht auf Stadt selber beschränken</a:t>
            </a:r>
          </a:p>
          <a:p>
            <a:pPr lvl="1"/>
            <a:r>
              <a:rPr lang="de-CH" dirty="0"/>
              <a:t>Sehr gutes ÖV-Netz</a:t>
            </a:r>
          </a:p>
          <a:p>
            <a:pPr lvl="1"/>
            <a:r>
              <a:rPr lang="de-CH" dirty="0"/>
              <a:t>Viel billiger (bis 50%)</a:t>
            </a:r>
          </a:p>
          <a:p>
            <a:pPr lvl="1"/>
            <a:r>
              <a:rPr lang="de-CH" dirty="0"/>
              <a:t>Zentrum/</a:t>
            </a:r>
            <a:r>
              <a:rPr lang="de-CH"/>
              <a:t>Hönggerberg</a:t>
            </a:r>
            <a:endParaRPr lang="de-CH" dirty="0"/>
          </a:p>
          <a:p>
            <a:pPr lvl="0"/>
            <a:r>
              <a:rPr lang="de-CH" dirty="0"/>
              <a:t>Kosten:</a:t>
            </a:r>
          </a:p>
          <a:p>
            <a:pPr lvl="1"/>
            <a:r>
              <a:rPr lang="de-CH" dirty="0"/>
              <a:t>WG: ~700CHF</a:t>
            </a:r>
          </a:p>
          <a:p>
            <a:pPr lvl="1"/>
            <a:r>
              <a:rPr lang="de-CH" dirty="0"/>
              <a:t>1/1.5 Zimmerwohnung: ~1000CHF</a:t>
            </a:r>
          </a:p>
          <a:p>
            <a:pPr lvl="0"/>
            <a:r>
              <a:rPr lang="de-CH" dirty="0"/>
              <a:t>Pendeln</a:t>
            </a:r>
          </a:p>
          <a:p>
            <a:pPr lvl="1"/>
            <a:r>
              <a:rPr lang="de-CH" dirty="0"/>
              <a:t>Maximal 1 Stunde Reiseweg (bzw. 40 Minuten bis HB)</a:t>
            </a:r>
          </a:p>
          <a:p>
            <a:pPr lvl="0"/>
            <a:endParaRPr lang="de-CH"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Verbindungen in Zürich</a:t>
            </a:r>
          </a:p>
        </p:txBody>
      </p:sp>
      <p:sp>
        <p:nvSpPr>
          <p:cNvPr id="3" name="Inhaltsplatzhalter 2"/>
          <p:cNvSpPr txBox="1">
            <a:spLocks noGrp="1"/>
          </p:cNvSpPr>
          <p:nvPr>
            <p:ph idx="1"/>
          </p:nvPr>
        </p:nvSpPr>
        <p:spPr>
          <a:xfrm>
            <a:off x="683568" y="3939540"/>
            <a:ext cx="8391852" cy="2971800"/>
          </a:xfrm>
        </p:spPr>
        <p:txBody>
          <a:bodyPr/>
          <a:lstStyle/>
          <a:p>
            <a:pPr marL="0" indent="0">
              <a:buNone/>
            </a:pPr>
            <a:r>
              <a:rPr lang="de-CH" dirty="0"/>
              <a:t>AKV Kyburger – Männerverbindung, Block</a:t>
            </a:r>
          </a:p>
          <a:p>
            <a:r>
              <a:rPr lang="de-CH" sz="1600" dirty="0"/>
              <a:t>AV </a:t>
            </a:r>
            <a:r>
              <a:rPr lang="de-CH" sz="1600" dirty="0" err="1"/>
              <a:t>Turicia</a:t>
            </a:r>
            <a:r>
              <a:rPr lang="de-CH" sz="1600" dirty="0"/>
              <a:t> – Männerverbindung, Block</a:t>
            </a:r>
          </a:p>
          <a:p>
            <a:pPr lvl="0"/>
            <a:r>
              <a:rPr lang="de-CH" sz="1600" dirty="0"/>
              <a:t>AV Welfen – gemischte Verbindung</a:t>
            </a:r>
          </a:p>
          <a:p>
            <a:pPr lvl="0"/>
            <a:r>
              <a:rPr lang="de-CH" sz="1600" dirty="0"/>
              <a:t>AV Orion – gemischte Verbindung</a:t>
            </a:r>
          </a:p>
          <a:p>
            <a:pPr lvl="0"/>
            <a:r>
              <a:rPr lang="de-CH" sz="1600" dirty="0"/>
              <a:t>AB </a:t>
            </a:r>
            <a:r>
              <a:rPr lang="de-CH" sz="1600" dirty="0" err="1"/>
              <a:t>Glanzenburgen</a:t>
            </a:r>
            <a:r>
              <a:rPr lang="de-CH" sz="1600" dirty="0"/>
              <a:t> – Männerverbindung</a:t>
            </a:r>
          </a:p>
          <a:p>
            <a:pPr lvl="0"/>
            <a:r>
              <a:rPr lang="de-CH" sz="1600" dirty="0"/>
              <a:t>AV </a:t>
            </a:r>
            <a:r>
              <a:rPr lang="de-CH" sz="1600" dirty="0" err="1"/>
              <a:t>Filetia-Turicensis</a:t>
            </a:r>
            <a:r>
              <a:rPr lang="de-CH" sz="1600" dirty="0"/>
              <a:t> – junge Frauenverbindung</a:t>
            </a:r>
          </a:p>
          <a:p>
            <a:pPr lvl="0"/>
            <a:endParaRPr lang="en-US" sz="1600" dirty="0"/>
          </a:p>
          <a:p>
            <a:pPr lvl="0"/>
            <a:r>
              <a:rPr lang="en-US" sz="1600" dirty="0" err="1"/>
              <a:t>Gute</a:t>
            </a:r>
            <a:r>
              <a:rPr lang="en-US" sz="1600" dirty="0"/>
              <a:t> </a:t>
            </a:r>
            <a:r>
              <a:rPr lang="en-US" sz="1600" dirty="0" err="1"/>
              <a:t>Kontakte</a:t>
            </a:r>
            <a:r>
              <a:rPr lang="en-US" sz="1600" dirty="0"/>
              <a:t> </a:t>
            </a:r>
            <a:r>
              <a:rPr lang="en-US" sz="1600" dirty="0" err="1"/>
              <a:t>für</a:t>
            </a:r>
            <a:r>
              <a:rPr lang="en-US" sz="1600" dirty="0"/>
              <a:t> </a:t>
            </a:r>
            <a:r>
              <a:rPr lang="en-US" sz="1600" dirty="0" err="1"/>
              <a:t>Wohnungssuche</a:t>
            </a:r>
            <a:r>
              <a:rPr lang="en-US" sz="1600" dirty="0"/>
              <a:t>, Mentoring </a:t>
            </a:r>
            <a:r>
              <a:rPr lang="en-US" sz="1600" dirty="0" err="1"/>
              <a:t>während</a:t>
            </a:r>
            <a:r>
              <a:rPr lang="en-US" sz="1600" dirty="0"/>
              <a:t> </a:t>
            </a:r>
            <a:r>
              <a:rPr lang="en-US" sz="1600" dirty="0" err="1"/>
              <a:t>dem</a:t>
            </a:r>
            <a:r>
              <a:rPr lang="en-US" sz="1600" dirty="0"/>
              <a:t> </a:t>
            </a:r>
            <a:r>
              <a:rPr lang="en-US" sz="1600" dirty="0" err="1"/>
              <a:t>Studium</a:t>
            </a:r>
            <a:r>
              <a:rPr lang="en-US" sz="1600" dirty="0"/>
              <a:t> und </a:t>
            </a:r>
            <a:r>
              <a:rPr lang="en-US" sz="1600" dirty="0" err="1"/>
              <a:t>Stellensuche</a:t>
            </a:r>
            <a:endParaRPr lang="de-CH" sz="1600" dirty="0"/>
          </a:p>
        </p:txBody>
      </p:sp>
      <p:pic>
        <p:nvPicPr>
          <p:cNvPr id="5124" name="Picture 4" descr="https://cdn.zuerich.com/sites/default/files/styles/keyvisual_xl/public/web-linde-oberstrass-aussen-zurich.jpg?itok=YDhLkl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588" y="1406121"/>
            <a:ext cx="3377892" cy="253341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a:stretch>
            <a:fillRect/>
          </a:stretch>
        </p:blipFill>
        <p:spPr>
          <a:xfrm>
            <a:off x="4602480" y="1274139"/>
            <a:ext cx="4335779" cy="266540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Fachvereine / ASVZ</a:t>
            </a:r>
          </a:p>
        </p:txBody>
      </p:sp>
      <p:sp>
        <p:nvSpPr>
          <p:cNvPr id="3" name="Inhaltsplatzhalter 2"/>
          <p:cNvSpPr txBox="1">
            <a:spLocks noGrp="1"/>
          </p:cNvSpPr>
          <p:nvPr>
            <p:ph idx="1"/>
          </p:nvPr>
        </p:nvSpPr>
        <p:spPr/>
        <p:txBody>
          <a:bodyPr/>
          <a:lstStyle/>
          <a:p>
            <a:pPr lvl="0"/>
            <a:r>
              <a:rPr lang="de-CH" dirty="0"/>
              <a:t>Bsp. VIS (Informatik)</a:t>
            </a:r>
          </a:p>
          <a:p>
            <a:pPr lvl="1"/>
            <a:r>
              <a:rPr lang="de-CH" dirty="0"/>
              <a:t>95% der studierenden</a:t>
            </a:r>
          </a:p>
          <a:p>
            <a:pPr lvl="1"/>
            <a:r>
              <a:rPr lang="de-CH" dirty="0"/>
              <a:t>Gratis 2 Kaffee, bzw. 1 Bier</a:t>
            </a:r>
          </a:p>
          <a:p>
            <a:pPr lvl="1"/>
            <a:r>
              <a:rPr lang="de-CH" dirty="0"/>
              <a:t>Prüfungssammlung</a:t>
            </a:r>
          </a:p>
          <a:p>
            <a:pPr lvl="1"/>
            <a:r>
              <a:rPr lang="de-CH" dirty="0"/>
              <a:t>Anlässe</a:t>
            </a:r>
          </a:p>
          <a:p>
            <a:pPr lvl="1"/>
            <a:r>
              <a:rPr lang="de-CH" dirty="0"/>
              <a:t>…</a:t>
            </a:r>
          </a:p>
          <a:p>
            <a:pPr lvl="1"/>
            <a:endParaRPr lang="de-CH" dirty="0"/>
          </a:p>
          <a:p>
            <a:pPr lvl="0"/>
            <a:r>
              <a:rPr lang="de-CH" dirty="0"/>
              <a:t>ASVZ</a:t>
            </a:r>
          </a:p>
          <a:p>
            <a:pPr lvl="1"/>
            <a:r>
              <a:rPr lang="de-CH" dirty="0"/>
              <a:t>Grösster Verband der Schweiz (alle Studierenden in Zürich)</a:t>
            </a:r>
          </a:p>
          <a:p>
            <a:pPr lvl="1"/>
            <a:r>
              <a:rPr lang="de-CH" dirty="0"/>
              <a:t>120 Sportarten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el 1"/>
          <p:cNvSpPr txBox="1">
            <a:spLocks noGrp="1"/>
          </p:cNvSpPr>
          <p:nvPr>
            <p:ph type="ctrTitle"/>
          </p:nvPr>
        </p:nvSpPr>
        <p:spPr/>
        <p:txBody>
          <a:bodyPr/>
          <a:lstStyle/>
          <a:p>
            <a:pPr lvl="0"/>
            <a:r>
              <a:rPr lang="de-CH" sz="6400"/>
              <a:t>Fragen?</a:t>
            </a:r>
          </a:p>
        </p:txBody>
      </p:sp>
      <p:sp>
        <p:nvSpPr>
          <p:cNvPr id="3" name="Untertitel 2"/>
          <p:cNvSpPr txBox="1">
            <a:spLocks noGrp="1"/>
          </p:cNvSpPr>
          <p:nvPr>
            <p:ph type="subTitle" idx="1"/>
          </p:nvPr>
        </p:nvSpPr>
        <p:spPr/>
        <p:txBody>
          <a:bodyPr/>
          <a:lstStyle/>
          <a:p>
            <a:pPr lvl="0"/>
            <a:r>
              <a:rPr lang="de-CH" dirty="0"/>
              <a:t>mit@kyburger.ch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Ein </a:t>
            </a:r>
            <a:r>
              <a:rPr lang="en-US" dirty="0" err="1"/>
              <a:t>paar</a:t>
            </a:r>
            <a:r>
              <a:rPr lang="en-US" dirty="0"/>
              <a:t> “</a:t>
            </a:r>
            <a:r>
              <a:rPr lang="en-US" dirty="0" err="1"/>
              <a:t>coole</a:t>
            </a:r>
            <a:r>
              <a:rPr lang="en-US" dirty="0"/>
              <a:t>” </a:t>
            </a:r>
            <a:r>
              <a:rPr lang="en-US" dirty="0" err="1"/>
              <a:t>Projekte</a:t>
            </a:r>
            <a:endParaRPr lang="en-US" dirty="0"/>
          </a:p>
        </p:txBody>
      </p:sp>
      <p:sp>
        <p:nvSpPr>
          <p:cNvPr id="3" name="Inhaltsplatzhalter 2"/>
          <p:cNvSpPr>
            <a:spLocks noGrp="1"/>
          </p:cNvSpPr>
          <p:nvPr>
            <p:ph idx="1"/>
          </p:nvPr>
        </p:nvSpPr>
        <p:spPr/>
        <p:txBody>
          <a:bodyPr/>
          <a:lstStyle/>
          <a:p>
            <a:r>
              <a:rPr lang="en-US" dirty="0" err="1">
                <a:hlinkClick r:id="rId2"/>
              </a:rPr>
              <a:t>Drohnen</a:t>
            </a:r>
            <a:r>
              <a:rPr lang="en-US" dirty="0">
                <a:hlinkClick r:id="rId2"/>
              </a:rPr>
              <a:t> (Ted Talk)</a:t>
            </a:r>
            <a:endParaRPr lang="en-US" dirty="0"/>
          </a:p>
          <a:p>
            <a:r>
              <a:rPr lang="en-US" dirty="0">
                <a:hlinkClick r:id="rId3"/>
              </a:rPr>
              <a:t>Vertigo</a:t>
            </a:r>
            <a:endParaRPr lang="en-US" dirty="0"/>
          </a:p>
          <a:p>
            <a:r>
              <a:rPr lang="en-US" dirty="0">
                <a:hlinkClick r:id="rId4"/>
              </a:rPr>
              <a:t>Rig Animation</a:t>
            </a:r>
            <a:endParaRPr lang="en-US" dirty="0"/>
          </a:p>
          <a:p>
            <a:r>
              <a:rPr lang="en-US" dirty="0">
                <a:hlinkClick r:id="rId5"/>
              </a:rPr>
              <a:t>Christmas Lab</a:t>
            </a:r>
            <a:endParaRPr lang="en-US" dirty="0"/>
          </a:p>
          <a:p>
            <a:r>
              <a:rPr lang="en-US" dirty="0" err="1">
                <a:hlinkClick r:id="rId6"/>
              </a:rPr>
              <a:t>Cubil</a:t>
            </a:r>
            <a:endParaRPr lang="en-US" dirty="0"/>
          </a:p>
          <a:p>
            <a:r>
              <a:rPr lang="en-US" dirty="0">
                <a:hlinkClick r:id="rId7"/>
              </a:rPr>
              <a:t>One-Legged Hopping</a:t>
            </a:r>
            <a:endParaRPr lang="en-US" dirty="0"/>
          </a:p>
          <a:p>
            <a:r>
              <a:rPr lang="en-US" dirty="0">
                <a:hlinkClick r:id="rId8"/>
              </a:rPr>
              <a:t>Augmented Reality Characters</a:t>
            </a:r>
            <a:endParaRPr lang="en-US" dirty="0"/>
          </a:p>
          <a:p>
            <a:r>
              <a:rPr lang="en-US" dirty="0">
                <a:hlinkClick r:id="rId9"/>
              </a:rPr>
              <a:t>Eye Capture</a:t>
            </a:r>
            <a:endParaRPr lang="en-US" dirty="0"/>
          </a:p>
          <a:p>
            <a:r>
              <a:rPr lang="en-US" dirty="0">
                <a:hlinkClick r:id="rId10"/>
              </a:rPr>
              <a:t>Star-Wars</a:t>
            </a:r>
            <a:r>
              <a:rPr lang="en-US" dirty="0"/>
              <a:t> </a:t>
            </a:r>
            <a:r>
              <a:rPr lang="en-US" dirty="0">
                <a:hlinkClick r:id="rId11"/>
              </a:rPr>
              <a:t>Maleficent</a:t>
            </a:r>
            <a:endParaRPr lang="en-US" dirty="0"/>
          </a:p>
        </p:txBody>
      </p:sp>
    </p:spTree>
    <p:extLst>
      <p:ext uri="{BB962C8B-B14F-4D97-AF65-F5344CB8AC3E}">
        <p14:creationId xmlns:p14="http://schemas.microsoft.com/office/powerpoint/2010/main" val="316300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Studienaufbau</a:t>
            </a:r>
          </a:p>
        </p:txBody>
      </p:sp>
      <p:pic>
        <p:nvPicPr>
          <p:cNvPr id="3" name="Picture 2" descr="Die Grafik zeigt vereinfacht die Studienstruktur an der ETH Zürich.  "/>
          <p:cNvPicPr>
            <a:picLocks noGrp="1" noChangeAspect="1"/>
          </p:cNvPicPr>
          <p:nvPr>
            <p:ph idx="1"/>
          </p:nvPr>
        </p:nvPicPr>
        <p:blipFill>
          <a:blip r:embed="rId2"/>
          <a:srcRect/>
          <a:stretch>
            <a:fillRect/>
          </a:stretch>
        </p:blipFill>
        <p:spPr>
          <a:xfrm>
            <a:off x="1072527" y="1983178"/>
            <a:ext cx="7157072" cy="406337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Aufbau Bachelor</a:t>
            </a:r>
          </a:p>
        </p:txBody>
      </p:sp>
      <p:pic>
        <p:nvPicPr>
          <p:cNvPr id="3" name="Picture 2" descr="Die Grafik zeigt, wie die Bachelorstudiengänge an der ETH Zürich aufgebaut sind."/>
          <p:cNvPicPr>
            <a:picLocks noGrp="1" noChangeAspect="1"/>
          </p:cNvPicPr>
          <p:nvPr>
            <p:ph idx="1"/>
          </p:nvPr>
        </p:nvPicPr>
        <p:blipFill>
          <a:blip r:embed="rId2"/>
          <a:srcRect/>
          <a:stretch>
            <a:fillRect/>
          </a:stretch>
        </p:blipFill>
        <p:spPr>
          <a:xfrm>
            <a:off x="1760540" y="1235034"/>
            <a:ext cx="6168889" cy="537290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Inhaltsplatzhalter 2"/>
          <p:cNvSpPr txBox="1">
            <a:spLocks noGrp="1"/>
          </p:cNvSpPr>
          <p:nvPr>
            <p:ph idx="1"/>
          </p:nvPr>
        </p:nvSpPr>
        <p:spPr>
          <a:xfrm>
            <a:off x="890643" y="1923806"/>
            <a:ext cx="7497778" cy="4202362"/>
          </a:xfrm>
        </p:spPr>
        <p:txBody>
          <a:bodyPr/>
          <a:lstStyle/>
          <a:p>
            <a:pPr marL="0" lvl="0" indent="0">
              <a:spcBef>
                <a:spcPts val="1000"/>
              </a:spcBef>
              <a:buNone/>
            </a:pPr>
            <a:r>
              <a:rPr lang="de-CH" sz="4000"/>
              <a:t>Das Bachelor-Diplom gilt </a:t>
            </a:r>
            <a:r>
              <a:rPr lang="de-CH" sz="4000" b="1"/>
              <a:t>nicht </a:t>
            </a:r>
            <a:r>
              <a:rPr lang="de-CH" sz="4000"/>
              <a:t>als berufsbefähigender Abschluss. Die weitergehende akademische Berufsbefähigung wird erst mit dem Erwerb eines Master-Titels erreicht.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Aufbau Master</a:t>
            </a:r>
          </a:p>
        </p:txBody>
      </p:sp>
      <p:graphicFrame>
        <p:nvGraphicFramePr>
          <p:cNvPr id="3" name="Objekt 3"/>
          <p:cNvGraphicFramePr/>
          <p:nvPr/>
        </p:nvGraphicFramePr>
        <p:xfrm>
          <a:off x="1289669" y="1417640"/>
          <a:ext cx="6902320" cy="4865714"/>
        </p:xfrm>
        <a:graphic>
          <a:graphicData uri="http://schemas.openxmlformats.org/presentationml/2006/ole">
            <mc:AlternateContent xmlns:mc="http://schemas.openxmlformats.org/markup-compatibility/2006">
              <mc:Choice xmlns:v="urn:schemas-microsoft-com:vml" Requires="v">
                <p:oleObj spid="_x0000_s1037" name="Image" r:id="rId3" imgW="3891064" imgH="2743200" progId="Photoshop.Image.13">
                  <p:embed/>
                </p:oleObj>
              </mc:Choice>
              <mc:Fallback>
                <p:oleObj name="Image" r:id="rId3" imgW="3891064" imgH="2743200" progId="Photoshop.Image.13">
                  <p:embed/>
                  <p:pic>
                    <p:nvPicPr>
                      <p:cNvPr id="0" name=""/>
                      <p:cNvPicPr/>
                      <p:nvPr/>
                    </p:nvPicPr>
                    <p:blipFill>
                      <a:blip r:embed="rId4"/>
                      <a:stretch>
                        <a:fillRect/>
                      </a:stretch>
                    </p:blipFill>
                    <p:spPr>
                      <a:xfrm>
                        <a:off x="1289669" y="1417640"/>
                        <a:ext cx="6902320" cy="4865714"/>
                      </a:xfrm>
                      <a:prstGeom prst="rect">
                        <a:avLst/>
                      </a:prstGeom>
                      <a:noFill/>
                      <a:ln cap="flat">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Biotechnologie*</a:t>
            </a:r>
          </a:p>
        </p:txBody>
      </p:sp>
      <p:sp>
        <p:nvSpPr>
          <p:cNvPr id="3" name="Inhaltsplatzhalter 2"/>
          <p:cNvSpPr txBox="1">
            <a:spLocks noGrp="1"/>
          </p:cNvSpPr>
          <p:nvPr>
            <p:ph idx="1"/>
          </p:nvPr>
        </p:nvSpPr>
        <p:spPr/>
        <p:txBody>
          <a:bodyPr/>
          <a:lstStyle/>
          <a:p>
            <a:pPr marL="0" lvl="0" indent="0">
              <a:buNone/>
            </a:pPr>
            <a:r>
              <a:rPr lang="de-CH" b="1"/>
              <a:t>Sie sind sich noch nicht sicher, wohin der Weg gehen soll? Sie wissen noch nicht genau was Sie wirklich interessiert? Sie mögen Biologie, Chemie und Informatik und würden am liebsten alles auf einmal studieren?</a:t>
            </a:r>
          </a:p>
          <a:p>
            <a:pPr marL="0" lvl="0" indent="0">
              <a:buNone/>
            </a:pPr>
            <a:endParaRPr lang="de-CH"/>
          </a:p>
          <a:p>
            <a:pPr marL="0" lvl="0" indent="0">
              <a:buNone/>
            </a:pPr>
            <a:r>
              <a:rPr lang="de-CH"/>
              <a:t>Dann ist der Studiengang Biotechnologie genau das Richtige!</a:t>
            </a:r>
          </a:p>
          <a:p>
            <a:pPr marL="0" lvl="0" indent="0">
              <a:buNone/>
            </a:pPr>
            <a:endParaRPr lang="de-CH"/>
          </a:p>
          <a:p>
            <a:pPr lvl="0"/>
            <a:r>
              <a:rPr lang="de-CH"/>
              <a:t>*Erst ab 5. Semester</a:t>
            </a:r>
          </a:p>
          <a:p>
            <a:pPr lvl="0"/>
            <a:endParaRPr lang="de-CH"/>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b="1"/>
              <a:t>Elektrotechnik und Informationstechnologie</a:t>
            </a:r>
            <a:endParaRPr lang="de-CH"/>
          </a:p>
        </p:txBody>
      </p:sp>
      <p:pic>
        <p:nvPicPr>
          <p:cNvPr id="5" name="Grafik 4"/>
          <p:cNvPicPr>
            <a:picLocks noChangeAspect="1"/>
          </p:cNvPicPr>
          <p:nvPr/>
        </p:nvPicPr>
        <p:blipFill>
          <a:blip r:embed="rId2"/>
          <a:stretch>
            <a:fillRect/>
          </a:stretch>
        </p:blipFill>
        <p:spPr>
          <a:xfrm>
            <a:off x="1288395" y="1417640"/>
            <a:ext cx="7733685" cy="49199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CH"/>
              <a:t>Informatik</a:t>
            </a:r>
          </a:p>
        </p:txBody>
      </p:sp>
      <p:pic>
        <p:nvPicPr>
          <p:cNvPr id="5" name="Grafik 4"/>
          <p:cNvPicPr>
            <a:picLocks noChangeAspect="1"/>
          </p:cNvPicPr>
          <p:nvPr/>
        </p:nvPicPr>
        <p:blipFill>
          <a:blip r:embed="rId2"/>
          <a:stretch>
            <a:fillRect/>
          </a:stretch>
        </p:blipFill>
        <p:spPr>
          <a:xfrm>
            <a:off x="969692" y="1310639"/>
            <a:ext cx="8000555" cy="4251961"/>
          </a:xfrm>
          <a:prstGeom prst="rect">
            <a:avLst/>
          </a:prstGeom>
        </p:spPr>
      </p:pic>
    </p:spTree>
  </p:cSld>
  <p:clrMapOvr>
    <a:masterClrMapping/>
  </p:clrMapOvr>
</p:sld>
</file>

<file path=ppt/theme/theme1.xml><?xml version="1.0" encoding="utf-8"?>
<a:theme xmlns:a="http://schemas.openxmlformats.org/drawingml/2006/main" name="SchwStV">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SchwStV</Template>
  <TotalTime>0</TotalTime>
  <Words>372</Words>
  <Application>Microsoft Office PowerPoint</Application>
  <PresentationFormat>Bildschirmpräsentation (4:3)</PresentationFormat>
  <Paragraphs>113</Paragraphs>
  <Slides>28</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3" baseType="lpstr">
      <vt:lpstr>ＭＳ Ｐゴシック</vt:lpstr>
      <vt:lpstr>Arial</vt:lpstr>
      <vt:lpstr>Calibri</vt:lpstr>
      <vt:lpstr>SchwStV</vt:lpstr>
      <vt:lpstr>Image</vt:lpstr>
      <vt:lpstr>PowerPoint-Präsentation</vt:lpstr>
      <vt:lpstr>Ingenieurwissenschaften Bachelor-Studiengänge</vt:lpstr>
      <vt:lpstr>Studienaufbau</vt:lpstr>
      <vt:lpstr>Aufbau Bachelor</vt:lpstr>
      <vt:lpstr>PowerPoint-Präsentation</vt:lpstr>
      <vt:lpstr>Aufbau Master</vt:lpstr>
      <vt:lpstr>Biotechnologie*</vt:lpstr>
      <vt:lpstr>Elektrotechnik und Informationstechnologie</vt:lpstr>
      <vt:lpstr>Informatik</vt:lpstr>
      <vt:lpstr>Maschineningenieurwissenschaften</vt:lpstr>
      <vt:lpstr>Materialwissenschaft</vt:lpstr>
      <vt:lpstr>Bauingenieurwissenschaften</vt:lpstr>
      <vt:lpstr>Umweltingenieurwissenschaften</vt:lpstr>
      <vt:lpstr>Umwelt Ing. Vs- Umwelt nat.</vt:lpstr>
      <vt:lpstr>Geomatik und Planung</vt:lpstr>
      <vt:lpstr>Welcher Studiengang?</vt:lpstr>
      <vt:lpstr>Welcher Studiengang?</vt:lpstr>
      <vt:lpstr>SoC</vt:lpstr>
      <vt:lpstr>Anmeldung zum Studium</vt:lpstr>
      <vt:lpstr>Studienalltag</vt:lpstr>
      <vt:lpstr>Stundenplan</vt:lpstr>
      <vt:lpstr>Basisprüfungen</vt:lpstr>
      <vt:lpstr>Studienjahr</vt:lpstr>
      <vt:lpstr>Wohnen in Zürich</vt:lpstr>
      <vt:lpstr>Verbindungen in Zürich</vt:lpstr>
      <vt:lpstr>Fachvereine / ASVZ</vt:lpstr>
      <vt:lpstr>Fragen?</vt:lpstr>
      <vt:lpstr>Ein paar “coole” Projekte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 Zürich</dc:title>
  <dc:creator>simon.ringeisen@hotelpac.ch</dc:creator>
  <cp:lastModifiedBy>Simon Ringeisen</cp:lastModifiedBy>
  <cp:revision>20</cp:revision>
  <dcterms:created xsi:type="dcterms:W3CDTF">2013-11-06T19:27:16Z</dcterms:created>
  <dcterms:modified xsi:type="dcterms:W3CDTF">2016-11-18T09:21:33Z</dcterms:modified>
</cp:coreProperties>
</file>