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November 21,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752003"/>
            <a:ext cx="7024744" cy="55132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1043490" cy="365125"/>
          </a:xfrm>
        </p:spPr>
        <p:txBody>
          <a:bodyPr/>
          <a:lstStyle/>
          <a:p>
            <a:pPr algn="l"/>
            <a:r>
              <a:rPr lang="en-US" dirty="0"/>
              <a:t>MIT Brig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811844" y="6492875"/>
            <a:ext cx="1332156" cy="365125"/>
          </a:xfrm>
        </p:spPr>
        <p:txBody>
          <a:bodyPr/>
          <a:lstStyle>
            <a:lvl1pPr algn="r">
              <a:defRPr/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4645025" y="0"/>
            <a:ext cx="3535363" cy="6064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1042988" y="2151063"/>
            <a:ext cx="7137400" cy="3959225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042988" y="1408113"/>
            <a:ext cx="7024687" cy="354012"/>
          </a:xfrm>
        </p:spPr>
        <p:txBody>
          <a:bodyPr numCol="1"/>
          <a:lstStyle>
            <a:lvl1pPr marL="6858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62067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21,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21,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21,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21,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Workshop</a:t>
            </a:r>
            <a:br>
              <a:rPr lang="de-DE" dirty="0"/>
            </a:br>
            <a:r>
              <a:rPr lang="de-DE" dirty="0"/>
              <a:t>Medizin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Präsentiert von:</a:t>
            </a:r>
          </a:p>
          <a:p>
            <a:endParaRPr lang="de-DE" sz="1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de-DE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Orell Imahorn v/o Pavo</a:t>
            </a:r>
          </a:p>
          <a:p>
            <a:r>
              <a:rPr lang="de-DE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Universität Basel, 3. Studienjahr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88" y="697317"/>
            <a:ext cx="2173037" cy="57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69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Studienorte</a:t>
            </a:r>
          </a:p>
        </p:txBody>
      </p:sp>
      <p:pic>
        <p:nvPicPr>
          <p:cNvPr id="6" name="Bildplatzhalter 5" descr="stv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68" r="-27568"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32" y="1407950"/>
            <a:ext cx="3029249" cy="134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40" y="1408113"/>
            <a:ext cx="942558" cy="131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01" y="1408113"/>
            <a:ext cx="1695025" cy="130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67" y="1408113"/>
            <a:ext cx="1257269" cy="1313148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 rotWithShape="1">
          <a:blip r:embed="rId7"/>
          <a:srcRect t="11618" b="11149"/>
          <a:stretch/>
        </p:blipFill>
        <p:spPr>
          <a:xfrm>
            <a:off x="729590" y="5231388"/>
            <a:ext cx="2701215" cy="1043108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5025" y="5245043"/>
            <a:ext cx="3561832" cy="104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2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Studienaufbau</a:t>
            </a:r>
          </a:p>
        </p:txBody>
      </p:sp>
      <p:pic>
        <p:nvPicPr>
          <p:cNvPr id="6" name="Bildplatzhalter 5" descr="stv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68" r="-27568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8580" indent="0">
              <a:buNone/>
            </a:pP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/>
              <a:t>UniBas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861512" y="39473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Bild 7" descr="Macintosh HD:Users:orellimahorn:Downloads:TB-Abfolge_140415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10000" r="5354" b="26562"/>
          <a:stretch/>
        </p:blipFill>
        <p:spPr bwMode="auto">
          <a:xfrm>
            <a:off x="417771" y="1883457"/>
            <a:ext cx="8315487" cy="4127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75453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Studienaufbau</a:t>
            </a:r>
          </a:p>
        </p:txBody>
      </p:sp>
      <p:pic>
        <p:nvPicPr>
          <p:cNvPr id="6" name="Bildplatzhalter 5" descr="stv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68" r="-27568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UZH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r="-20"/>
          <a:stretch>
            <a:fillRect/>
          </a:stretch>
        </p:blipFill>
        <p:spPr bwMode="auto">
          <a:xfrm>
            <a:off x="605512" y="1762125"/>
            <a:ext cx="79329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33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Studienaufbau</a:t>
            </a:r>
          </a:p>
        </p:txBody>
      </p:sp>
      <p:pic>
        <p:nvPicPr>
          <p:cNvPr id="6" name="Bildplatzhalter 5" descr="stv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68" r="-27568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MC</a:t>
            </a:r>
          </a:p>
          <a:p>
            <a:r>
              <a:rPr lang="de-DE" dirty="0"/>
              <a:t>OSCE</a:t>
            </a:r>
          </a:p>
          <a:p>
            <a:r>
              <a:rPr lang="de-DE" dirty="0" err="1"/>
              <a:t>Fähnchentestat</a:t>
            </a:r>
            <a:endParaRPr lang="de-DE" dirty="0"/>
          </a:p>
          <a:p>
            <a:pPr marL="68580" indent="0">
              <a:buNone/>
            </a:pP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Prüfungen</a:t>
            </a:r>
          </a:p>
        </p:txBody>
      </p:sp>
    </p:spTree>
    <p:extLst>
      <p:ext uri="{BB962C8B-B14F-4D97-AF65-F5344CB8AC3E}">
        <p14:creationId xmlns:p14="http://schemas.microsoft.com/office/powerpoint/2010/main" val="585944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Karierremöglichkeit</a:t>
            </a:r>
            <a:endParaRPr lang="de-DE" dirty="0"/>
          </a:p>
        </p:txBody>
      </p:sp>
      <p:pic>
        <p:nvPicPr>
          <p:cNvPr id="6" name="Bildplatzhalter 5" descr="stv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68" r="-27568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1042988" y="2151063"/>
            <a:ext cx="3315117" cy="3959225"/>
          </a:xfrm>
        </p:spPr>
        <p:txBody>
          <a:bodyPr/>
          <a:lstStyle/>
          <a:p>
            <a:r>
              <a:rPr lang="de-DE" dirty="0"/>
              <a:t>Spital (&amp;Praxis)</a:t>
            </a:r>
          </a:p>
          <a:p>
            <a:r>
              <a:rPr lang="de-DE" dirty="0" err="1"/>
              <a:t>Hirarchie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Klinik </a:t>
            </a:r>
            <a:r>
              <a:rPr lang="de-DE" dirty="0" err="1"/>
              <a:t>vs</a:t>
            </a:r>
            <a:r>
              <a:rPr lang="de-DE" dirty="0"/>
              <a:t> Forschung</a:t>
            </a:r>
          </a:p>
        </p:txBody>
      </p:sp>
      <p:sp>
        <p:nvSpPr>
          <p:cNvPr id="9" name="Textplatzhalter 3"/>
          <p:cNvSpPr txBox="1">
            <a:spLocks/>
          </p:cNvSpPr>
          <p:nvPr/>
        </p:nvSpPr>
        <p:spPr>
          <a:xfrm>
            <a:off x="4865271" y="2151063"/>
            <a:ext cx="3315117" cy="395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Geringerer Verdienst</a:t>
            </a:r>
          </a:p>
          <a:p>
            <a:r>
              <a:rPr lang="de-DE" dirty="0"/>
              <a:t>Publikationszwang</a:t>
            </a:r>
          </a:p>
          <a:p>
            <a:r>
              <a:rPr lang="de-DE" dirty="0"/>
              <a:t>Akademische Laufbahn</a:t>
            </a:r>
          </a:p>
        </p:txBody>
      </p:sp>
    </p:spTree>
    <p:extLst>
      <p:ext uri="{BB962C8B-B14F-4D97-AF65-F5344CB8AC3E}">
        <p14:creationId xmlns:p14="http://schemas.microsoft.com/office/powerpoint/2010/main" val="1385762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31" y="3196168"/>
            <a:ext cx="7024744" cy="551321"/>
          </a:xfrm>
        </p:spPr>
        <p:txBody>
          <a:bodyPr>
            <a:normAutofit fontScale="90000"/>
          </a:bodyPr>
          <a:lstStyle/>
          <a:p>
            <a:r>
              <a:rPr lang="de-DE" dirty="0"/>
              <a:t>Fragen</a:t>
            </a:r>
          </a:p>
        </p:txBody>
      </p:sp>
      <p:pic>
        <p:nvPicPr>
          <p:cNvPr id="6" name="Bildplatzhalter 5" descr="stv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68" r="-27568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5858169" y="6110288"/>
            <a:ext cx="2813813" cy="34806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de-DE" sz="1600" dirty="0" err="1"/>
              <a:t>orell.imahorn@stud.unibas.ch</a:t>
            </a:r>
            <a:endParaRPr lang="de-DE" sz="16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86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Ablauf</a:t>
            </a:r>
          </a:p>
        </p:txBody>
      </p:sp>
      <p:pic>
        <p:nvPicPr>
          <p:cNvPr id="6" name="Bildplatzhalter 5" descr="stv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68" r="-27568"/>
          <a:stretch>
            <a:fillRect/>
          </a:stretch>
        </p:blipFill>
        <p:spPr/>
      </p:pic>
      <p:sp>
        <p:nvSpPr>
          <p:cNvPr id="3" name="Inhalts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Anforderung </a:t>
            </a:r>
          </a:p>
          <a:p>
            <a:r>
              <a:rPr lang="de-DE" dirty="0"/>
              <a:t>EMS / NC</a:t>
            </a:r>
          </a:p>
          <a:p>
            <a:r>
              <a:rPr lang="de-DE" dirty="0"/>
              <a:t>Studienorte</a:t>
            </a:r>
          </a:p>
          <a:p>
            <a:r>
              <a:rPr lang="de-DE" dirty="0"/>
              <a:t>Studienaufbau</a:t>
            </a:r>
          </a:p>
          <a:p>
            <a:r>
              <a:rPr lang="de-DE" dirty="0"/>
              <a:t>Karrieremöglichkeit</a:t>
            </a:r>
          </a:p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616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Anforderungen</a:t>
            </a:r>
          </a:p>
        </p:txBody>
      </p:sp>
      <p:pic>
        <p:nvPicPr>
          <p:cNvPr id="8" name="Bildplatzhalter 7" descr="stv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68" r="-27568"/>
          <a:stretch>
            <a:fillRect/>
          </a:stretch>
        </p:blipFill>
        <p:spPr/>
      </p:pic>
      <p:sp>
        <p:nvSpPr>
          <p:cNvPr id="3" name="Inhalts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43490" y="1348533"/>
            <a:ext cx="7024744" cy="3980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2500" dirty="0"/>
              <a:t>Formal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58" y="1941365"/>
            <a:ext cx="2507916" cy="2550423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924" y="2730100"/>
            <a:ext cx="1921128" cy="14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6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Anforderungen</a:t>
            </a:r>
          </a:p>
        </p:txBody>
      </p:sp>
      <p:pic>
        <p:nvPicPr>
          <p:cNvPr id="7" name="Bildplatzhalter 6" descr="stv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68" r="-27568"/>
          <a:stretch>
            <a:fillRect/>
          </a:stretch>
        </p:blipFill>
        <p:spPr/>
      </p:pic>
      <p:sp>
        <p:nvSpPr>
          <p:cNvPr id="3" name="Inhalts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Diszipliniert</a:t>
            </a:r>
          </a:p>
          <a:p>
            <a:r>
              <a:rPr lang="de-DE" dirty="0"/>
              <a:t>Leicht lernen (auswendig)</a:t>
            </a:r>
          </a:p>
          <a:p>
            <a:r>
              <a:rPr lang="de-DE" dirty="0"/>
              <a:t>Soziale Kompetenz</a:t>
            </a:r>
          </a:p>
          <a:p>
            <a:r>
              <a:rPr lang="de-DE" dirty="0"/>
              <a:t>Strapazierfähigkeit</a:t>
            </a:r>
          </a:p>
          <a:p>
            <a:r>
              <a:rPr lang="de-DE" dirty="0"/>
              <a:t>Unter Druck arbeiten</a:t>
            </a:r>
          </a:p>
          <a:p>
            <a:r>
              <a:rPr lang="de-DE" dirty="0"/>
              <a:t>Blut/</a:t>
            </a:r>
            <a:r>
              <a:rPr lang="de-DE" dirty="0" err="1"/>
              <a:t>Krankheitenverträglicher</a:t>
            </a:r>
            <a:r>
              <a:rPr lang="de-DE" dirty="0"/>
              <a:t> Magen</a:t>
            </a:r>
          </a:p>
          <a:p>
            <a:pPr marL="6858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43490" y="1348533"/>
            <a:ext cx="7024744" cy="3980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2500" dirty="0"/>
              <a:t>Eigenschaften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66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Anforderungen</a:t>
            </a:r>
          </a:p>
        </p:txBody>
      </p:sp>
      <p:pic>
        <p:nvPicPr>
          <p:cNvPr id="7" name="Bildplatzhalter 6" descr="stv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68" r="-27568"/>
          <a:stretch>
            <a:fillRect/>
          </a:stretch>
        </p:blipFill>
        <p:spPr/>
      </p:pic>
      <p:sp>
        <p:nvSpPr>
          <p:cNvPr id="3" name="Inhalts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43490" y="1348533"/>
            <a:ext cx="7024744" cy="3980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2500" dirty="0"/>
              <a:t>Interesse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16" y="2228600"/>
            <a:ext cx="3175000" cy="32512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791" y="2151063"/>
            <a:ext cx="3698597" cy="33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6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Anforderungen</a:t>
            </a:r>
          </a:p>
        </p:txBody>
      </p:sp>
      <p:pic>
        <p:nvPicPr>
          <p:cNvPr id="7" name="Bildplatzhalter 6" descr="stv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68" r="-27568"/>
          <a:stretch>
            <a:fillRect/>
          </a:stretch>
        </p:blipFill>
        <p:spPr/>
      </p:pic>
      <p:sp>
        <p:nvSpPr>
          <p:cNvPr id="3" name="Inhalts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43490" y="1348533"/>
            <a:ext cx="7024744" cy="3980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2500" dirty="0"/>
              <a:t>Erwartungen, die man NICHT haben sollte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43" y="2074278"/>
            <a:ext cx="8072020" cy="403601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113" y="1900489"/>
            <a:ext cx="5898203" cy="44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EMS / NC</a:t>
            </a:r>
          </a:p>
        </p:txBody>
      </p:sp>
      <p:pic>
        <p:nvPicPr>
          <p:cNvPr id="6" name="Bildplatzhalter 5" descr="stv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68" r="-27568"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042988" y="1393844"/>
            <a:ext cx="7024687" cy="354012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Grund / Pro &amp; Contra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16" y="1728722"/>
            <a:ext cx="6114280" cy="47662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4" y="5797441"/>
            <a:ext cx="575156" cy="62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EMS / NC</a:t>
            </a:r>
          </a:p>
        </p:txBody>
      </p:sp>
      <p:pic>
        <p:nvPicPr>
          <p:cNvPr id="6" name="Bildplatzhalter 5" descr="stv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68" r="-27568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1042988" y="1937168"/>
            <a:ext cx="7137400" cy="4212305"/>
          </a:xfrm>
        </p:spPr>
        <p:txBody>
          <a:bodyPr>
            <a:noAutofit/>
          </a:bodyPr>
          <a:lstStyle/>
          <a:p>
            <a:r>
              <a:rPr lang="de-DE" sz="2300" dirty="0"/>
              <a:t>Basel,</a:t>
            </a:r>
            <a:br>
              <a:rPr lang="de-DE" sz="2300" dirty="0"/>
            </a:br>
            <a:r>
              <a:rPr lang="de-DE" sz="2300" dirty="0"/>
              <a:t>Bern, </a:t>
            </a:r>
            <a:br>
              <a:rPr lang="de-DE" sz="2300" dirty="0"/>
            </a:br>
            <a:r>
              <a:rPr lang="de-DE" sz="2300" dirty="0"/>
              <a:t>Chur,</a:t>
            </a:r>
            <a:br>
              <a:rPr lang="de-DE" sz="2300" dirty="0"/>
            </a:br>
            <a:r>
              <a:rPr lang="de-DE" sz="2300" dirty="0"/>
              <a:t>Luzern, </a:t>
            </a:r>
            <a:br>
              <a:rPr lang="de-DE" sz="2300" dirty="0"/>
            </a:br>
            <a:r>
              <a:rPr lang="de-DE" sz="2300" dirty="0"/>
              <a:t>St. Gallen, </a:t>
            </a:r>
            <a:br>
              <a:rPr lang="de-DE" sz="2300" dirty="0"/>
            </a:br>
            <a:r>
              <a:rPr lang="de-DE" sz="2300" dirty="0"/>
              <a:t>Suhr, </a:t>
            </a:r>
            <a:br>
              <a:rPr lang="de-DE" sz="2300" dirty="0"/>
            </a:br>
            <a:r>
              <a:rPr lang="de-DE" sz="2300" dirty="0"/>
              <a:t>Zürich</a:t>
            </a:r>
          </a:p>
          <a:p>
            <a:pPr marL="68580" indent="0">
              <a:buNone/>
            </a:pPr>
            <a:r>
              <a:rPr lang="de-DE" sz="2300" dirty="0"/>
              <a:t>		</a:t>
            </a:r>
          </a:p>
          <a:p>
            <a:r>
              <a:rPr lang="de-DE" sz="2300" dirty="0"/>
              <a:t>Freiburg</a:t>
            </a:r>
          </a:p>
          <a:p>
            <a:endParaRPr lang="de-DE" sz="2300" dirty="0"/>
          </a:p>
          <a:p>
            <a:r>
              <a:rPr lang="de-DE" sz="2300" dirty="0"/>
              <a:t>Bellinzona		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Prüfungsorte</a:t>
            </a:r>
          </a:p>
        </p:txBody>
      </p:sp>
      <p:pic>
        <p:nvPicPr>
          <p:cNvPr id="13" name="Bild 12" descr="500_F_42163057_qZ4JkBhOA0xv1Q4Nvo7Trh2X779pKMO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83" y="2205951"/>
            <a:ext cx="3054683" cy="2040528"/>
          </a:xfrm>
          <a:prstGeom prst="rect">
            <a:avLst/>
          </a:prstGeom>
        </p:spPr>
      </p:pic>
      <p:pic>
        <p:nvPicPr>
          <p:cNvPr id="14" name="Bild 13" descr="500_F_42163013_qWcS1P1YaDCKUPNGt40xlje5dm3XBkp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83" y="4572000"/>
            <a:ext cx="1240781" cy="828842"/>
          </a:xfrm>
          <a:prstGeom prst="rect">
            <a:avLst/>
          </a:prstGeom>
        </p:spPr>
      </p:pic>
      <p:pic>
        <p:nvPicPr>
          <p:cNvPr id="15" name="Bild 14" descr="500_F_33055586_i4VFHaVSaLkREuusy5Zzrhf1rPojoUh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83" y="5400841"/>
            <a:ext cx="1527342" cy="102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2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EMS / NC</a:t>
            </a:r>
          </a:p>
        </p:txBody>
      </p:sp>
      <p:pic>
        <p:nvPicPr>
          <p:cNvPr id="6" name="Bildplatzhalter 5" descr="stv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68" r="-27568"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Anmeldeverfahren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72913"/>
              </p:ext>
            </p:extLst>
          </p:nvPr>
        </p:nvGraphicFramePr>
        <p:xfrm>
          <a:off x="507501" y="1992758"/>
          <a:ext cx="8114632" cy="2524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25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15.2. 2017 (Poststempel)</a:t>
                      </a:r>
                      <a:endParaRPr lang="de-DE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Anmeldung zum Studium der Medizin bei </a:t>
                      </a:r>
                      <a:r>
                        <a:rPr lang="de-DE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swissuniversities</a:t>
                      </a:r>
                      <a:endParaRPr lang="de-DE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DE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23.5.2017</a:t>
                      </a:r>
                      <a:endParaRPr lang="de-DE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Anmeldefrist zur Testteilnahme</a:t>
                      </a:r>
                      <a:endParaRPr lang="de-DE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Juli 2017</a:t>
                      </a:r>
                      <a:endParaRPr lang="de-DE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Eignungstest</a:t>
                      </a:r>
                      <a:endParaRPr lang="de-DE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bis ca. 8. August 2017</a:t>
                      </a:r>
                      <a:endParaRPr lang="de-DE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Verfügungen der Universitäten über die Zulassung und Übersendung eines Testbescheides mit dem Ergebnis</a:t>
                      </a:r>
                      <a:endParaRPr lang="de-DE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l"/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innert 10 Tagen nach Eingang</a:t>
                      </a:r>
                      <a:endParaRPr lang="de-DE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fristgerechte Bestätigung durch die </a:t>
                      </a:r>
                      <a:r>
                        <a:rPr lang="de-DE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BewerberInnen</a:t>
                      </a:r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nach Erhalt der Verfügung bei Zulassung oder Studienverzicht</a:t>
                      </a:r>
                    </a:p>
                    <a:p>
                      <a:pPr algn="l"/>
                      <a:r>
                        <a:rPr lang="de-DE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Möglicher Studienfachwechsel bei Nichtzulassung (Bedingungen beachten, die in der Test Info aufgeführt sind)	</a:t>
                      </a:r>
                    </a:p>
                    <a:p>
                      <a:pPr algn="l"/>
                      <a:endParaRPr lang="de-DE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799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enutzerdefiniert 11">
      <a:dk1>
        <a:sysClr val="windowText" lastClr="000000"/>
      </a:dk1>
      <a:lt1>
        <a:sysClr val="window" lastClr="FFFFFF"/>
      </a:lt1>
      <a:dk2>
        <a:srgbClr val="303030"/>
      </a:dk2>
      <a:lt2>
        <a:srgbClr val="DBDBDB"/>
      </a:lt2>
      <a:accent1>
        <a:srgbClr val="AD0101"/>
      </a:accent1>
      <a:accent2>
        <a:srgbClr val="CCCCCC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0</TotalTime>
  <Words>182</Words>
  <Application>Microsoft Office PowerPoint</Application>
  <PresentationFormat>Bildschirmpräsentation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Calibri</vt:lpstr>
      <vt:lpstr>Wingdings 2</vt:lpstr>
      <vt:lpstr>Austin</vt:lpstr>
      <vt:lpstr>Workshop Medizin</vt:lpstr>
      <vt:lpstr>Ablauf</vt:lpstr>
      <vt:lpstr>Anforderungen</vt:lpstr>
      <vt:lpstr>Anforderungen</vt:lpstr>
      <vt:lpstr>Anforderungen</vt:lpstr>
      <vt:lpstr>Anforderungen</vt:lpstr>
      <vt:lpstr>EMS / NC</vt:lpstr>
      <vt:lpstr>EMS / NC</vt:lpstr>
      <vt:lpstr>EMS / NC</vt:lpstr>
      <vt:lpstr>Studienorte</vt:lpstr>
      <vt:lpstr>Studienaufbau</vt:lpstr>
      <vt:lpstr>Studienaufbau</vt:lpstr>
      <vt:lpstr>Studienaufbau</vt:lpstr>
      <vt:lpstr>Karierremöglichkeit</vt:lpstr>
      <vt:lpstr>Fragen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Medizin</dc:title>
  <dc:creator>Orell Imahorn</dc:creator>
  <cp:lastModifiedBy>Simon Ringeisen</cp:lastModifiedBy>
  <cp:revision>28</cp:revision>
  <dcterms:created xsi:type="dcterms:W3CDTF">2015-11-03T10:01:14Z</dcterms:created>
  <dcterms:modified xsi:type="dcterms:W3CDTF">2016-11-21T08:48:23Z</dcterms:modified>
</cp:coreProperties>
</file>