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9" r:id="rId4"/>
    <p:sldId id="260" r:id="rId5"/>
    <p:sldId id="261" r:id="rId6"/>
    <p:sldId id="264" r:id="rId7"/>
    <p:sldId id="265" r:id="rId8"/>
    <p:sldId id="272" r:id="rId9"/>
    <p:sldId id="263" r:id="rId10"/>
    <p:sldId id="271" r:id="rId11"/>
    <p:sldId id="267" r:id="rId12"/>
    <p:sldId id="273" r:id="rId13"/>
    <p:sldId id="266" r:id="rId14"/>
    <p:sldId id="268" r:id="rId15"/>
    <p:sldId id="269" r:id="rId16"/>
  </p:sldIdLst>
  <p:sldSz cx="9144000" cy="6858000" type="screen4x3"/>
  <p:notesSz cx="6877050" cy="10001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73" d="100"/>
          <a:sy n="73" d="100"/>
        </p:scale>
        <p:origin x="14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36379A-65F5-4840-8BDA-49A8221817F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CH"/>
        </a:p>
      </dgm:t>
    </dgm:pt>
    <dgm:pt modelId="{A8A5C9AD-CD28-4A71-BD64-FB9EE4A63DEF}">
      <dgm:prSet phldrT="[Text]"/>
      <dgm:spPr/>
      <dgm:t>
        <a:bodyPr/>
        <a:lstStyle/>
        <a:p>
          <a:r>
            <a:rPr lang="de-CH" dirty="0"/>
            <a:t>Berufspraktische Ausbildung</a:t>
          </a:r>
        </a:p>
      </dgm:t>
    </dgm:pt>
    <dgm:pt modelId="{29AC4405-C2D9-4AD9-AB43-4273C7DA874F}" type="parTrans" cxnId="{CC4DC236-2FD0-4692-AC62-2796D9960686}">
      <dgm:prSet/>
      <dgm:spPr/>
      <dgm:t>
        <a:bodyPr/>
        <a:lstStyle/>
        <a:p>
          <a:endParaRPr lang="de-CH"/>
        </a:p>
      </dgm:t>
    </dgm:pt>
    <dgm:pt modelId="{BF13400C-4AF9-4781-BF8F-E881319D74CF}" type="sibTrans" cxnId="{CC4DC236-2FD0-4692-AC62-2796D9960686}">
      <dgm:prSet/>
      <dgm:spPr/>
      <dgm:t>
        <a:bodyPr/>
        <a:lstStyle/>
        <a:p>
          <a:endParaRPr lang="de-CH"/>
        </a:p>
      </dgm:t>
    </dgm:pt>
    <dgm:pt modelId="{27A7ECE3-C70A-44E7-B0C2-D1B4609B95FB}">
      <dgm:prSet phldrT="[Text]"/>
      <dgm:spPr/>
      <dgm:t>
        <a:bodyPr/>
        <a:lstStyle/>
        <a:p>
          <a:r>
            <a:rPr lang="de-CH" dirty="0"/>
            <a:t>Pädagogik</a:t>
          </a:r>
        </a:p>
      </dgm:t>
    </dgm:pt>
    <dgm:pt modelId="{98ED477F-DD3C-428A-B778-3E6A850F215F}" type="parTrans" cxnId="{C0C0229E-D76A-4452-8142-A0FFC7E0BC9B}">
      <dgm:prSet/>
      <dgm:spPr/>
      <dgm:t>
        <a:bodyPr/>
        <a:lstStyle/>
        <a:p>
          <a:endParaRPr lang="de-CH"/>
        </a:p>
      </dgm:t>
    </dgm:pt>
    <dgm:pt modelId="{8651DF09-59D5-4A3F-A8D9-18EB6308FD4E}" type="sibTrans" cxnId="{C0C0229E-D76A-4452-8142-A0FFC7E0BC9B}">
      <dgm:prSet/>
      <dgm:spPr/>
      <dgm:t>
        <a:bodyPr/>
        <a:lstStyle/>
        <a:p>
          <a:endParaRPr lang="de-CH"/>
        </a:p>
      </dgm:t>
    </dgm:pt>
    <dgm:pt modelId="{DE350A2B-F578-40C3-98C2-B1F3BFD684DC}">
      <dgm:prSet phldrT="[Text]"/>
      <dgm:spPr/>
      <dgm:t>
        <a:bodyPr/>
        <a:lstStyle/>
        <a:p>
          <a:r>
            <a:rPr lang="de-CH" dirty="0"/>
            <a:t>Pädagogische Psychologie</a:t>
          </a:r>
        </a:p>
      </dgm:t>
    </dgm:pt>
    <dgm:pt modelId="{7A1E0B13-A249-464C-8545-BAF63060505E}" type="parTrans" cxnId="{BA01F9E9-1398-433B-888F-F303BA30232A}">
      <dgm:prSet/>
      <dgm:spPr/>
      <dgm:t>
        <a:bodyPr/>
        <a:lstStyle/>
        <a:p>
          <a:endParaRPr lang="de-CH"/>
        </a:p>
      </dgm:t>
    </dgm:pt>
    <dgm:pt modelId="{27E7F7B2-9BE4-4B35-A65E-5C01D5C4896E}" type="sibTrans" cxnId="{BA01F9E9-1398-433B-888F-F303BA30232A}">
      <dgm:prSet/>
      <dgm:spPr/>
      <dgm:t>
        <a:bodyPr/>
        <a:lstStyle/>
        <a:p>
          <a:endParaRPr lang="de-CH"/>
        </a:p>
      </dgm:t>
    </dgm:pt>
    <dgm:pt modelId="{3F5936EC-E270-4790-B43B-2B3669BB1073}">
      <dgm:prSet phldrT="[Text]"/>
      <dgm:spPr/>
      <dgm:t>
        <a:bodyPr/>
        <a:lstStyle/>
        <a:p>
          <a:r>
            <a:rPr lang="de-CH" dirty="0"/>
            <a:t>Allgemeine Didaktik</a:t>
          </a:r>
        </a:p>
      </dgm:t>
    </dgm:pt>
    <dgm:pt modelId="{9ABF2BA5-3D98-4A57-89AE-BA2726CBAEAD}" type="parTrans" cxnId="{8DE9D261-5DE6-4266-A185-8F075EEC20B4}">
      <dgm:prSet/>
      <dgm:spPr/>
      <dgm:t>
        <a:bodyPr/>
        <a:lstStyle/>
        <a:p>
          <a:endParaRPr lang="de-CH"/>
        </a:p>
      </dgm:t>
    </dgm:pt>
    <dgm:pt modelId="{A7F5524A-181D-4BF7-9AD0-8EA74BDA3661}" type="sibTrans" cxnId="{8DE9D261-5DE6-4266-A185-8F075EEC20B4}">
      <dgm:prSet/>
      <dgm:spPr/>
      <dgm:t>
        <a:bodyPr/>
        <a:lstStyle/>
        <a:p>
          <a:endParaRPr lang="de-CH"/>
        </a:p>
      </dgm:t>
    </dgm:pt>
    <dgm:pt modelId="{82FC169C-2322-4824-8D26-FCB849E25649}">
      <dgm:prSet phldrT="[Text]"/>
      <dgm:spPr/>
      <dgm:t>
        <a:bodyPr/>
        <a:lstStyle/>
        <a:p>
          <a:r>
            <a:rPr lang="de-CH" dirty="0"/>
            <a:t>Praktika</a:t>
          </a:r>
        </a:p>
      </dgm:t>
    </dgm:pt>
    <dgm:pt modelId="{7923D7DD-DC59-4E37-9E84-EF66F97FD444}" type="parTrans" cxnId="{C94D978B-BFAE-440D-9DD1-95A4C1CC1EA8}">
      <dgm:prSet/>
      <dgm:spPr/>
      <dgm:t>
        <a:bodyPr/>
        <a:lstStyle/>
        <a:p>
          <a:endParaRPr lang="de-CH"/>
        </a:p>
      </dgm:t>
    </dgm:pt>
    <dgm:pt modelId="{484C428E-20B6-4EB4-A395-C6CD3E800776}" type="sibTrans" cxnId="{C94D978B-BFAE-440D-9DD1-95A4C1CC1EA8}">
      <dgm:prSet/>
      <dgm:spPr/>
      <dgm:t>
        <a:bodyPr/>
        <a:lstStyle/>
        <a:p>
          <a:endParaRPr lang="de-CH"/>
        </a:p>
      </dgm:t>
    </dgm:pt>
    <dgm:pt modelId="{1BB0DF4A-054D-43AE-A6E9-32C4234B985C}">
      <dgm:prSet phldrT="[Text]"/>
      <dgm:spPr/>
      <dgm:t>
        <a:bodyPr/>
        <a:lstStyle/>
        <a:p>
          <a:r>
            <a:rPr lang="de-CH" dirty="0" err="1"/>
            <a:t>Sensilektion</a:t>
          </a:r>
          <a:endParaRPr lang="de-CH" dirty="0"/>
        </a:p>
      </dgm:t>
    </dgm:pt>
    <dgm:pt modelId="{489B9AA3-A8AA-4260-8A4E-E09093275DC6}" type="parTrans" cxnId="{76B28158-F3AC-4E1A-B12B-FDEBB8E49246}">
      <dgm:prSet/>
      <dgm:spPr/>
      <dgm:t>
        <a:bodyPr/>
        <a:lstStyle/>
        <a:p>
          <a:endParaRPr lang="de-CH"/>
        </a:p>
      </dgm:t>
    </dgm:pt>
    <dgm:pt modelId="{DB4FCF1E-7B91-416B-BE7F-6494706A161B}" type="sibTrans" cxnId="{76B28158-F3AC-4E1A-B12B-FDEBB8E49246}">
      <dgm:prSet/>
      <dgm:spPr/>
      <dgm:t>
        <a:bodyPr/>
        <a:lstStyle/>
        <a:p>
          <a:endParaRPr lang="de-CH"/>
        </a:p>
      </dgm:t>
    </dgm:pt>
    <dgm:pt modelId="{A870C570-03A4-43BD-B197-C05931912F39}">
      <dgm:prSet phldrT="[Text]"/>
      <dgm:spPr/>
      <dgm:t>
        <a:bodyPr/>
        <a:lstStyle/>
        <a:p>
          <a:r>
            <a:rPr lang="de-CH" dirty="0"/>
            <a:t>Videolektion 1 und 2</a:t>
          </a:r>
        </a:p>
      </dgm:t>
    </dgm:pt>
    <dgm:pt modelId="{E1BFB0F6-1CE8-447F-A20B-757609468CFC}" type="parTrans" cxnId="{A2B5E7D0-0DDE-485B-8EB8-63C50299EA76}">
      <dgm:prSet/>
      <dgm:spPr/>
      <dgm:t>
        <a:bodyPr/>
        <a:lstStyle/>
        <a:p>
          <a:endParaRPr lang="de-CH"/>
        </a:p>
      </dgm:t>
    </dgm:pt>
    <dgm:pt modelId="{8B6CACB7-AAB6-4D40-9CFF-BDAE3CBF54EC}" type="sibTrans" cxnId="{A2B5E7D0-0DDE-485B-8EB8-63C50299EA76}">
      <dgm:prSet/>
      <dgm:spPr/>
      <dgm:t>
        <a:bodyPr/>
        <a:lstStyle/>
        <a:p>
          <a:endParaRPr lang="de-CH"/>
        </a:p>
      </dgm:t>
    </dgm:pt>
    <dgm:pt modelId="{4FEA31DC-870B-41D9-960F-EDE4ECE8209D}">
      <dgm:prSet phldrT="[Text]"/>
      <dgm:spPr/>
      <dgm:t>
        <a:bodyPr/>
        <a:lstStyle/>
        <a:p>
          <a:r>
            <a:rPr lang="de-CH" dirty="0"/>
            <a:t>Orientierungspraktikum</a:t>
          </a:r>
        </a:p>
      </dgm:t>
    </dgm:pt>
    <dgm:pt modelId="{0DA28AF0-7CA2-4C5C-B2DA-169A51E62203}" type="parTrans" cxnId="{8EB31F43-D1DC-497F-81DC-E59236913FEC}">
      <dgm:prSet/>
      <dgm:spPr/>
      <dgm:t>
        <a:bodyPr/>
        <a:lstStyle/>
        <a:p>
          <a:endParaRPr lang="de-CH"/>
        </a:p>
      </dgm:t>
    </dgm:pt>
    <dgm:pt modelId="{46A3FEB1-F71C-4E8E-8D39-1CF162078C2C}" type="sibTrans" cxnId="{8EB31F43-D1DC-497F-81DC-E59236913FEC}">
      <dgm:prSet/>
      <dgm:spPr/>
      <dgm:t>
        <a:bodyPr/>
        <a:lstStyle/>
        <a:p>
          <a:endParaRPr lang="de-CH"/>
        </a:p>
      </dgm:t>
    </dgm:pt>
    <dgm:pt modelId="{00AE2347-CA4D-40CD-B424-7B5DEEAA4D6D}">
      <dgm:prSet phldrT="[Text]"/>
      <dgm:spPr/>
      <dgm:t>
        <a:bodyPr/>
        <a:lstStyle/>
        <a:p>
          <a:r>
            <a:rPr lang="de-CH" dirty="0"/>
            <a:t>Fachdidaktisches Praktikum</a:t>
          </a:r>
        </a:p>
      </dgm:t>
    </dgm:pt>
    <dgm:pt modelId="{2B50410D-D072-4736-90C8-D52ECA58247E}" type="parTrans" cxnId="{4EEBC16D-F962-42B1-80AF-01A95F2EF23B}">
      <dgm:prSet/>
      <dgm:spPr/>
      <dgm:t>
        <a:bodyPr/>
        <a:lstStyle/>
        <a:p>
          <a:endParaRPr lang="de-CH"/>
        </a:p>
      </dgm:t>
    </dgm:pt>
    <dgm:pt modelId="{39BEA189-1626-4781-8C18-C6E211428890}" type="sibTrans" cxnId="{4EEBC16D-F962-42B1-80AF-01A95F2EF23B}">
      <dgm:prSet/>
      <dgm:spPr/>
      <dgm:t>
        <a:bodyPr/>
        <a:lstStyle/>
        <a:p>
          <a:endParaRPr lang="de-CH"/>
        </a:p>
      </dgm:t>
    </dgm:pt>
    <dgm:pt modelId="{7A2902F8-8243-46AE-9259-C8CDD73726E9}" type="pres">
      <dgm:prSet presAssocID="{CB36379A-65F5-4840-8BDA-49A8221817F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67DC8F5-B920-4056-B3DB-196FDC5841C3}" type="pres">
      <dgm:prSet presAssocID="{A8A5C9AD-CD28-4A71-BD64-FB9EE4A63DEF}" presName="root1" presStyleCnt="0"/>
      <dgm:spPr/>
    </dgm:pt>
    <dgm:pt modelId="{92536537-7994-469D-BFDD-8AB66FD5FEDA}" type="pres">
      <dgm:prSet presAssocID="{A8A5C9AD-CD28-4A71-BD64-FB9EE4A63DEF}" presName="LevelOneTextNode" presStyleLbl="node0" presStyleIdx="0" presStyleCnt="1" custLinFactNeighborX="-83959" custLinFactNeighborY="-9119">
        <dgm:presLayoutVars>
          <dgm:chPref val="3"/>
        </dgm:presLayoutVars>
      </dgm:prSet>
      <dgm:spPr/>
    </dgm:pt>
    <dgm:pt modelId="{8FDB4BEA-405D-4C5A-9E4F-129E69E2019B}" type="pres">
      <dgm:prSet presAssocID="{A8A5C9AD-CD28-4A71-BD64-FB9EE4A63DEF}" presName="level2hierChild" presStyleCnt="0"/>
      <dgm:spPr/>
    </dgm:pt>
    <dgm:pt modelId="{2BF8C422-C802-41D0-A00A-9BA2AE5FA85B}" type="pres">
      <dgm:prSet presAssocID="{98ED477F-DD3C-428A-B778-3E6A850F215F}" presName="conn2-1" presStyleLbl="parChTrans1D2" presStyleIdx="0" presStyleCnt="4"/>
      <dgm:spPr/>
    </dgm:pt>
    <dgm:pt modelId="{69B7D492-9F92-4FF1-AD29-ACD804B811B7}" type="pres">
      <dgm:prSet presAssocID="{98ED477F-DD3C-428A-B778-3E6A850F215F}" presName="connTx" presStyleLbl="parChTrans1D2" presStyleIdx="0" presStyleCnt="4"/>
      <dgm:spPr/>
    </dgm:pt>
    <dgm:pt modelId="{E781108D-D351-4527-AC84-351E0604601B}" type="pres">
      <dgm:prSet presAssocID="{27A7ECE3-C70A-44E7-B0C2-D1B4609B95FB}" presName="root2" presStyleCnt="0"/>
      <dgm:spPr/>
    </dgm:pt>
    <dgm:pt modelId="{3A3EF1F3-84E0-4A99-9814-E4AD686E2A31}" type="pres">
      <dgm:prSet presAssocID="{27A7ECE3-C70A-44E7-B0C2-D1B4609B95FB}" presName="LevelTwoTextNode" presStyleLbl="node2" presStyleIdx="0" presStyleCnt="4" custLinFactNeighborX="-77533" custLinFactNeighborY="13050">
        <dgm:presLayoutVars>
          <dgm:chPref val="3"/>
        </dgm:presLayoutVars>
      </dgm:prSet>
      <dgm:spPr/>
    </dgm:pt>
    <dgm:pt modelId="{438DE3A4-E535-4565-B2CE-EAFCB4D6EEE1}" type="pres">
      <dgm:prSet presAssocID="{27A7ECE3-C70A-44E7-B0C2-D1B4609B95FB}" presName="level3hierChild" presStyleCnt="0"/>
      <dgm:spPr/>
    </dgm:pt>
    <dgm:pt modelId="{DBCB7538-85EB-45DC-AF61-8AB523C57B18}" type="pres">
      <dgm:prSet presAssocID="{7A1E0B13-A249-464C-8545-BAF63060505E}" presName="conn2-1" presStyleLbl="parChTrans1D2" presStyleIdx="1" presStyleCnt="4"/>
      <dgm:spPr/>
    </dgm:pt>
    <dgm:pt modelId="{62958C69-096B-4895-BB2D-3F3BA79F67E7}" type="pres">
      <dgm:prSet presAssocID="{7A1E0B13-A249-464C-8545-BAF63060505E}" presName="connTx" presStyleLbl="parChTrans1D2" presStyleIdx="1" presStyleCnt="4"/>
      <dgm:spPr/>
    </dgm:pt>
    <dgm:pt modelId="{3B80ED7F-6E91-42EB-800C-A18CC51FF36E}" type="pres">
      <dgm:prSet presAssocID="{DE350A2B-F578-40C3-98C2-B1F3BFD684DC}" presName="root2" presStyleCnt="0"/>
      <dgm:spPr/>
    </dgm:pt>
    <dgm:pt modelId="{93768014-0472-40B9-A320-B8831319CF94}" type="pres">
      <dgm:prSet presAssocID="{DE350A2B-F578-40C3-98C2-B1F3BFD684DC}" presName="LevelTwoTextNode" presStyleLbl="node2" presStyleIdx="1" presStyleCnt="4" custLinFactNeighborX="-39745" custLinFactNeighborY="30306">
        <dgm:presLayoutVars>
          <dgm:chPref val="3"/>
        </dgm:presLayoutVars>
      </dgm:prSet>
      <dgm:spPr/>
    </dgm:pt>
    <dgm:pt modelId="{F5BFA2E8-FF67-49E6-9DE8-EAEFF771DF23}" type="pres">
      <dgm:prSet presAssocID="{DE350A2B-F578-40C3-98C2-B1F3BFD684DC}" presName="level3hierChild" presStyleCnt="0"/>
      <dgm:spPr/>
    </dgm:pt>
    <dgm:pt modelId="{34F4540F-8FB9-4539-AB62-82FF9F408DD1}" type="pres">
      <dgm:prSet presAssocID="{9ABF2BA5-3D98-4A57-89AE-BA2726CBAEAD}" presName="conn2-1" presStyleLbl="parChTrans1D2" presStyleIdx="2" presStyleCnt="4"/>
      <dgm:spPr/>
    </dgm:pt>
    <dgm:pt modelId="{26351BAD-1ABB-402F-9225-155C7AFC0395}" type="pres">
      <dgm:prSet presAssocID="{9ABF2BA5-3D98-4A57-89AE-BA2726CBAEAD}" presName="connTx" presStyleLbl="parChTrans1D2" presStyleIdx="2" presStyleCnt="4"/>
      <dgm:spPr/>
    </dgm:pt>
    <dgm:pt modelId="{D39F4EDA-466F-4BF2-9839-A30FAC7ECE72}" type="pres">
      <dgm:prSet presAssocID="{3F5936EC-E270-4790-B43B-2B3669BB1073}" presName="root2" presStyleCnt="0"/>
      <dgm:spPr/>
    </dgm:pt>
    <dgm:pt modelId="{007218E6-7709-4D07-BB77-3EC5EA7FA0CD}" type="pres">
      <dgm:prSet presAssocID="{3F5936EC-E270-4790-B43B-2B3669BB1073}" presName="LevelTwoTextNode" presStyleLbl="node2" presStyleIdx="2" presStyleCnt="4" custLinFactNeighborX="-63362" custLinFactNeighborY="66456">
        <dgm:presLayoutVars>
          <dgm:chPref val="3"/>
        </dgm:presLayoutVars>
      </dgm:prSet>
      <dgm:spPr/>
    </dgm:pt>
    <dgm:pt modelId="{0E2FDFD5-52C9-4CB0-81F2-6DD04ADB7D9A}" type="pres">
      <dgm:prSet presAssocID="{3F5936EC-E270-4790-B43B-2B3669BB1073}" presName="level3hierChild" presStyleCnt="0"/>
      <dgm:spPr/>
    </dgm:pt>
    <dgm:pt modelId="{8BB1FA18-B3D6-452A-B07D-B85900613B0D}" type="pres">
      <dgm:prSet presAssocID="{489B9AA3-A8AA-4260-8A4E-E09093275DC6}" presName="conn2-1" presStyleLbl="parChTrans1D3" presStyleIdx="0" presStyleCnt="4"/>
      <dgm:spPr/>
    </dgm:pt>
    <dgm:pt modelId="{5CBF392A-954F-4683-B4E5-C9936BFB3710}" type="pres">
      <dgm:prSet presAssocID="{489B9AA3-A8AA-4260-8A4E-E09093275DC6}" presName="connTx" presStyleLbl="parChTrans1D3" presStyleIdx="0" presStyleCnt="4"/>
      <dgm:spPr/>
    </dgm:pt>
    <dgm:pt modelId="{1F6966EB-432F-4F35-89DA-D4C473C20BCF}" type="pres">
      <dgm:prSet presAssocID="{1BB0DF4A-054D-43AE-A6E9-32C4234B985C}" presName="root2" presStyleCnt="0"/>
      <dgm:spPr/>
    </dgm:pt>
    <dgm:pt modelId="{22D97507-9C79-495E-AD47-CB2B3230174E}" type="pres">
      <dgm:prSet presAssocID="{1BB0DF4A-054D-43AE-A6E9-32C4234B985C}" presName="LevelTwoTextNode" presStyleLbl="node3" presStyleIdx="0" presStyleCnt="4">
        <dgm:presLayoutVars>
          <dgm:chPref val="3"/>
        </dgm:presLayoutVars>
      </dgm:prSet>
      <dgm:spPr/>
    </dgm:pt>
    <dgm:pt modelId="{6993D80C-8695-4E57-AE26-A8B7607AFCA6}" type="pres">
      <dgm:prSet presAssocID="{1BB0DF4A-054D-43AE-A6E9-32C4234B985C}" presName="level3hierChild" presStyleCnt="0"/>
      <dgm:spPr/>
    </dgm:pt>
    <dgm:pt modelId="{FDD38792-3CDE-4C05-9928-31F92E133D6C}" type="pres">
      <dgm:prSet presAssocID="{E1BFB0F6-1CE8-447F-A20B-757609468CFC}" presName="conn2-1" presStyleLbl="parChTrans1D3" presStyleIdx="1" presStyleCnt="4"/>
      <dgm:spPr/>
    </dgm:pt>
    <dgm:pt modelId="{98FAEC10-80AF-4B12-BFC5-E53E67552A8A}" type="pres">
      <dgm:prSet presAssocID="{E1BFB0F6-1CE8-447F-A20B-757609468CFC}" presName="connTx" presStyleLbl="parChTrans1D3" presStyleIdx="1" presStyleCnt="4"/>
      <dgm:spPr/>
    </dgm:pt>
    <dgm:pt modelId="{05C3B252-F2CB-4228-9E80-94821186CB87}" type="pres">
      <dgm:prSet presAssocID="{A870C570-03A4-43BD-B197-C05931912F39}" presName="root2" presStyleCnt="0"/>
      <dgm:spPr/>
    </dgm:pt>
    <dgm:pt modelId="{CC3DE326-44D9-4F45-918B-FDE40AF44F21}" type="pres">
      <dgm:prSet presAssocID="{A870C570-03A4-43BD-B197-C05931912F39}" presName="LevelTwoTextNode" presStyleLbl="node3" presStyleIdx="1" presStyleCnt="4">
        <dgm:presLayoutVars>
          <dgm:chPref val="3"/>
        </dgm:presLayoutVars>
      </dgm:prSet>
      <dgm:spPr/>
    </dgm:pt>
    <dgm:pt modelId="{F6D0540B-B7A5-4F41-8F52-3F9BBE21DEEC}" type="pres">
      <dgm:prSet presAssocID="{A870C570-03A4-43BD-B197-C05931912F39}" presName="level3hierChild" presStyleCnt="0"/>
      <dgm:spPr/>
    </dgm:pt>
    <dgm:pt modelId="{4981212B-D1F6-4707-83D4-295987B9E8BA}" type="pres">
      <dgm:prSet presAssocID="{7923D7DD-DC59-4E37-9E84-EF66F97FD444}" presName="conn2-1" presStyleLbl="parChTrans1D2" presStyleIdx="3" presStyleCnt="4"/>
      <dgm:spPr/>
    </dgm:pt>
    <dgm:pt modelId="{2C4FF0E8-70F1-495C-B9A6-CB7F7BED42B3}" type="pres">
      <dgm:prSet presAssocID="{7923D7DD-DC59-4E37-9E84-EF66F97FD444}" presName="connTx" presStyleLbl="parChTrans1D2" presStyleIdx="3" presStyleCnt="4"/>
      <dgm:spPr/>
    </dgm:pt>
    <dgm:pt modelId="{649054D9-6B5A-4B91-A5E2-66687D4E281A}" type="pres">
      <dgm:prSet presAssocID="{82FC169C-2322-4824-8D26-FCB849E25649}" presName="root2" presStyleCnt="0"/>
      <dgm:spPr/>
    </dgm:pt>
    <dgm:pt modelId="{EF160FAA-6201-4469-BFA8-4457A5DDBF2D}" type="pres">
      <dgm:prSet presAssocID="{82FC169C-2322-4824-8D26-FCB849E25649}" presName="LevelTwoTextNode" presStyleLbl="node2" presStyleIdx="3" presStyleCnt="4" custLinFactNeighborX="-96426" custLinFactNeighborY="-12394">
        <dgm:presLayoutVars>
          <dgm:chPref val="3"/>
        </dgm:presLayoutVars>
      </dgm:prSet>
      <dgm:spPr/>
    </dgm:pt>
    <dgm:pt modelId="{FC9F670A-714E-447F-B753-FBDE9699BBD5}" type="pres">
      <dgm:prSet presAssocID="{82FC169C-2322-4824-8D26-FCB849E25649}" presName="level3hierChild" presStyleCnt="0"/>
      <dgm:spPr/>
    </dgm:pt>
    <dgm:pt modelId="{7D506420-3337-4020-97DB-8A9C86CD364B}" type="pres">
      <dgm:prSet presAssocID="{0DA28AF0-7CA2-4C5C-B2DA-169A51E62203}" presName="conn2-1" presStyleLbl="parChTrans1D3" presStyleIdx="2" presStyleCnt="4"/>
      <dgm:spPr/>
    </dgm:pt>
    <dgm:pt modelId="{AB28DAEE-493F-444D-8C85-33B1BF28ECEF}" type="pres">
      <dgm:prSet presAssocID="{0DA28AF0-7CA2-4C5C-B2DA-169A51E62203}" presName="connTx" presStyleLbl="parChTrans1D3" presStyleIdx="2" presStyleCnt="4"/>
      <dgm:spPr/>
    </dgm:pt>
    <dgm:pt modelId="{63C8B4BF-DDBF-4D33-B660-FABBB17908D6}" type="pres">
      <dgm:prSet presAssocID="{4FEA31DC-870B-41D9-960F-EDE4ECE8209D}" presName="root2" presStyleCnt="0"/>
      <dgm:spPr/>
    </dgm:pt>
    <dgm:pt modelId="{8AEEBB0F-C19C-4807-A612-6A5C5A7A51D8}" type="pres">
      <dgm:prSet presAssocID="{4FEA31DC-870B-41D9-960F-EDE4ECE8209D}" presName="LevelTwoTextNode" presStyleLbl="node3" presStyleIdx="2" presStyleCnt="4">
        <dgm:presLayoutVars>
          <dgm:chPref val="3"/>
        </dgm:presLayoutVars>
      </dgm:prSet>
      <dgm:spPr/>
    </dgm:pt>
    <dgm:pt modelId="{74973017-297A-4826-B2D8-780268020CF0}" type="pres">
      <dgm:prSet presAssocID="{4FEA31DC-870B-41D9-960F-EDE4ECE8209D}" presName="level3hierChild" presStyleCnt="0"/>
      <dgm:spPr/>
    </dgm:pt>
    <dgm:pt modelId="{2E77FE50-3BC3-466D-BB94-EDF87CFBF66F}" type="pres">
      <dgm:prSet presAssocID="{2B50410D-D072-4736-90C8-D52ECA58247E}" presName="conn2-1" presStyleLbl="parChTrans1D3" presStyleIdx="3" presStyleCnt="4"/>
      <dgm:spPr/>
    </dgm:pt>
    <dgm:pt modelId="{2675284F-24FF-4B6D-AF25-8E4C8E88F397}" type="pres">
      <dgm:prSet presAssocID="{2B50410D-D072-4736-90C8-D52ECA58247E}" presName="connTx" presStyleLbl="parChTrans1D3" presStyleIdx="3" presStyleCnt="4"/>
      <dgm:spPr/>
    </dgm:pt>
    <dgm:pt modelId="{58A238ED-84B7-4DA9-8505-4F7B67C368F0}" type="pres">
      <dgm:prSet presAssocID="{00AE2347-CA4D-40CD-B424-7B5DEEAA4D6D}" presName="root2" presStyleCnt="0"/>
      <dgm:spPr/>
    </dgm:pt>
    <dgm:pt modelId="{4FED7896-F100-498A-B54A-4C8F8706470D}" type="pres">
      <dgm:prSet presAssocID="{00AE2347-CA4D-40CD-B424-7B5DEEAA4D6D}" presName="LevelTwoTextNode" presStyleLbl="node3" presStyleIdx="3" presStyleCnt="4">
        <dgm:presLayoutVars>
          <dgm:chPref val="3"/>
        </dgm:presLayoutVars>
      </dgm:prSet>
      <dgm:spPr/>
    </dgm:pt>
    <dgm:pt modelId="{84AC7BD0-17F2-4768-A765-CD1F0C85C26F}" type="pres">
      <dgm:prSet presAssocID="{00AE2347-CA4D-40CD-B424-7B5DEEAA4D6D}" presName="level3hierChild" presStyleCnt="0"/>
      <dgm:spPr/>
    </dgm:pt>
  </dgm:ptLst>
  <dgm:cxnLst>
    <dgm:cxn modelId="{42D5BBE0-3264-4E55-81B1-4608257D7913}" type="presOf" srcId="{2B50410D-D072-4736-90C8-D52ECA58247E}" destId="{2675284F-24FF-4B6D-AF25-8E4C8E88F397}" srcOrd="1" destOrd="0" presId="urn:microsoft.com/office/officeart/2005/8/layout/hierarchy2"/>
    <dgm:cxn modelId="{EE46AB62-E645-4D22-A824-8BFDA328D3D1}" type="presOf" srcId="{2B50410D-D072-4736-90C8-D52ECA58247E}" destId="{2E77FE50-3BC3-466D-BB94-EDF87CFBF66F}" srcOrd="0" destOrd="0" presId="urn:microsoft.com/office/officeart/2005/8/layout/hierarchy2"/>
    <dgm:cxn modelId="{4EEBC16D-F962-42B1-80AF-01A95F2EF23B}" srcId="{82FC169C-2322-4824-8D26-FCB849E25649}" destId="{00AE2347-CA4D-40CD-B424-7B5DEEAA4D6D}" srcOrd="1" destOrd="0" parTransId="{2B50410D-D072-4736-90C8-D52ECA58247E}" sibTransId="{39BEA189-1626-4781-8C18-C6E211428890}"/>
    <dgm:cxn modelId="{ED6B52CD-01A6-44F5-85A3-35EFEF7EF7A8}" type="presOf" srcId="{7A1E0B13-A249-464C-8545-BAF63060505E}" destId="{62958C69-096B-4895-BB2D-3F3BA79F67E7}" srcOrd="1" destOrd="0" presId="urn:microsoft.com/office/officeart/2005/8/layout/hierarchy2"/>
    <dgm:cxn modelId="{C94D978B-BFAE-440D-9DD1-95A4C1CC1EA8}" srcId="{A8A5C9AD-CD28-4A71-BD64-FB9EE4A63DEF}" destId="{82FC169C-2322-4824-8D26-FCB849E25649}" srcOrd="3" destOrd="0" parTransId="{7923D7DD-DC59-4E37-9E84-EF66F97FD444}" sibTransId="{484C428E-20B6-4EB4-A395-C6CD3E800776}"/>
    <dgm:cxn modelId="{932373E1-CDB1-4395-9BDF-191ACE62E202}" type="presOf" srcId="{0DA28AF0-7CA2-4C5C-B2DA-169A51E62203}" destId="{7D506420-3337-4020-97DB-8A9C86CD364B}" srcOrd="0" destOrd="0" presId="urn:microsoft.com/office/officeart/2005/8/layout/hierarchy2"/>
    <dgm:cxn modelId="{C10DA55B-A54E-44E8-B9D6-803AF819D7F5}" type="presOf" srcId="{DE350A2B-F578-40C3-98C2-B1F3BFD684DC}" destId="{93768014-0472-40B9-A320-B8831319CF94}" srcOrd="0" destOrd="0" presId="urn:microsoft.com/office/officeart/2005/8/layout/hierarchy2"/>
    <dgm:cxn modelId="{E31B3BBB-A161-4B7C-9BA3-F6FF8A55D88E}" type="presOf" srcId="{4FEA31DC-870B-41D9-960F-EDE4ECE8209D}" destId="{8AEEBB0F-C19C-4807-A612-6A5C5A7A51D8}" srcOrd="0" destOrd="0" presId="urn:microsoft.com/office/officeart/2005/8/layout/hierarchy2"/>
    <dgm:cxn modelId="{C302490E-3C65-4C76-9DF5-5A76CD29D89B}" type="presOf" srcId="{3F5936EC-E270-4790-B43B-2B3669BB1073}" destId="{007218E6-7709-4D07-BB77-3EC5EA7FA0CD}" srcOrd="0" destOrd="0" presId="urn:microsoft.com/office/officeart/2005/8/layout/hierarchy2"/>
    <dgm:cxn modelId="{76B28158-F3AC-4E1A-B12B-FDEBB8E49246}" srcId="{3F5936EC-E270-4790-B43B-2B3669BB1073}" destId="{1BB0DF4A-054D-43AE-A6E9-32C4234B985C}" srcOrd="0" destOrd="0" parTransId="{489B9AA3-A8AA-4260-8A4E-E09093275DC6}" sibTransId="{DB4FCF1E-7B91-416B-BE7F-6494706A161B}"/>
    <dgm:cxn modelId="{53098FDC-1B9A-49AA-BAE9-E648F8A9993B}" type="presOf" srcId="{489B9AA3-A8AA-4260-8A4E-E09093275DC6}" destId="{8BB1FA18-B3D6-452A-B07D-B85900613B0D}" srcOrd="0" destOrd="0" presId="urn:microsoft.com/office/officeart/2005/8/layout/hierarchy2"/>
    <dgm:cxn modelId="{88719679-C8AF-4AF6-A03B-165D8F4EC133}" type="presOf" srcId="{82FC169C-2322-4824-8D26-FCB849E25649}" destId="{EF160FAA-6201-4469-BFA8-4457A5DDBF2D}" srcOrd="0" destOrd="0" presId="urn:microsoft.com/office/officeart/2005/8/layout/hierarchy2"/>
    <dgm:cxn modelId="{6B23B2F1-B045-4A85-97BD-7C7D55C3BD3D}" type="presOf" srcId="{98ED477F-DD3C-428A-B778-3E6A850F215F}" destId="{2BF8C422-C802-41D0-A00A-9BA2AE5FA85B}" srcOrd="0" destOrd="0" presId="urn:microsoft.com/office/officeart/2005/8/layout/hierarchy2"/>
    <dgm:cxn modelId="{C8DC7CCA-5314-4EFA-B0E6-E84749EEA88C}" type="presOf" srcId="{1BB0DF4A-054D-43AE-A6E9-32C4234B985C}" destId="{22D97507-9C79-495E-AD47-CB2B3230174E}" srcOrd="0" destOrd="0" presId="urn:microsoft.com/office/officeart/2005/8/layout/hierarchy2"/>
    <dgm:cxn modelId="{4ACC98E0-DDB5-4E31-9E71-464D94CB1E58}" type="presOf" srcId="{9ABF2BA5-3D98-4A57-89AE-BA2726CBAEAD}" destId="{26351BAD-1ABB-402F-9225-155C7AFC0395}" srcOrd="1" destOrd="0" presId="urn:microsoft.com/office/officeart/2005/8/layout/hierarchy2"/>
    <dgm:cxn modelId="{F8633527-4DCA-4A52-99AF-802276508094}" type="presOf" srcId="{7923D7DD-DC59-4E37-9E84-EF66F97FD444}" destId="{2C4FF0E8-70F1-495C-B9A6-CB7F7BED42B3}" srcOrd="1" destOrd="0" presId="urn:microsoft.com/office/officeart/2005/8/layout/hierarchy2"/>
    <dgm:cxn modelId="{09B28DE0-56D1-4170-BEC2-3F9DAD8B2AF0}" type="presOf" srcId="{E1BFB0F6-1CE8-447F-A20B-757609468CFC}" destId="{FDD38792-3CDE-4C05-9928-31F92E133D6C}" srcOrd="0" destOrd="0" presId="urn:microsoft.com/office/officeart/2005/8/layout/hierarchy2"/>
    <dgm:cxn modelId="{93BE7CA7-1367-4355-B9C1-4BC56EEBBCE2}" type="presOf" srcId="{E1BFB0F6-1CE8-447F-A20B-757609468CFC}" destId="{98FAEC10-80AF-4B12-BFC5-E53E67552A8A}" srcOrd="1" destOrd="0" presId="urn:microsoft.com/office/officeart/2005/8/layout/hierarchy2"/>
    <dgm:cxn modelId="{6695ED1C-F9D7-43B3-B76A-08B3EE4DDF9D}" type="presOf" srcId="{98ED477F-DD3C-428A-B778-3E6A850F215F}" destId="{69B7D492-9F92-4FF1-AD29-ACD804B811B7}" srcOrd="1" destOrd="0" presId="urn:microsoft.com/office/officeart/2005/8/layout/hierarchy2"/>
    <dgm:cxn modelId="{A20FC9CC-3286-499E-9381-82BAA50AE9F6}" type="presOf" srcId="{9ABF2BA5-3D98-4A57-89AE-BA2726CBAEAD}" destId="{34F4540F-8FB9-4539-AB62-82FF9F408DD1}" srcOrd="0" destOrd="0" presId="urn:microsoft.com/office/officeart/2005/8/layout/hierarchy2"/>
    <dgm:cxn modelId="{BA01F9E9-1398-433B-888F-F303BA30232A}" srcId="{A8A5C9AD-CD28-4A71-BD64-FB9EE4A63DEF}" destId="{DE350A2B-F578-40C3-98C2-B1F3BFD684DC}" srcOrd="1" destOrd="0" parTransId="{7A1E0B13-A249-464C-8545-BAF63060505E}" sibTransId="{27E7F7B2-9BE4-4B35-A65E-5C01D5C4896E}"/>
    <dgm:cxn modelId="{CC4DC236-2FD0-4692-AC62-2796D9960686}" srcId="{CB36379A-65F5-4840-8BDA-49A8221817F0}" destId="{A8A5C9AD-CD28-4A71-BD64-FB9EE4A63DEF}" srcOrd="0" destOrd="0" parTransId="{29AC4405-C2D9-4AD9-AB43-4273C7DA874F}" sibTransId="{BF13400C-4AF9-4781-BF8F-E881319D74CF}"/>
    <dgm:cxn modelId="{8DE9D261-5DE6-4266-A185-8F075EEC20B4}" srcId="{A8A5C9AD-CD28-4A71-BD64-FB9EE4A63DEF}" destId="{3F5936EC-E270-4790-B43B-2B3669BB1073}" srcOrd="2" destOrd="0" parTransId="{9ABF2BA5-3D98-4A57-89AE-BA2726CBAEAD}" sibTransId="{A7F5524A-181D-4BF7-9AD0-8EA74BDA3661}"/>
    <dgm:cxn modelId="{8EB31F43-D1DC-497F-81DC-E59236913FEC}" srcId="{82FC169C-2322-4824-8D26-FCB849E25649}" destId="{4FEA31DC-870B-41D9-960F-EDE4ECE8209D}" srcOrd="0" destOrd="0" parTransId="{0DA28AF0-7CA2-4C5C-B2DA-169A51E62203}" sibTransId="{46A3FEB1-F71C-4E8E-8D39-1CF162078C2C}"/>
    <dgm:cxn modelId="{A5ACFA4A-70CC-4C3C-8A55-673C8D0DB9EE}" type="presOf" srcId="{00AE2347-CA4D-40CD-B424-7B5DEEAA4D6D}" destId="{4FED7896-F100-498A-B54A-4C8F8706470D}" srcOrd="0" destOrd="0" presId="urn:microsoft.com/office/officeart/2005/8/layout/hierarchy2"/>
    <dgm:cxn modelId="{A2B5E7D0-0DDE-485B-8EB8-63C50299EA76}" srcId="{3F5936EC-E270-4790-B43B-2B3669BB1073}" destId="{A870C570-03A4-43BD-B197-C05931912F39}" srcOrd="1" destOrd="0" parTransId="{E1BFB0F6-1CE8-447F-A20B-757609468CFC}" sibTransId="{8B6CACB7-AAB6-4D40-9CFF-BDAE3CBF54EC}"/>
    <dgm:cxn modelId="{C0C0229E-D76A-4452-8142-A0FFC7E0BC9B}" srcId="{A8A5C9AD-CD28-4A71-BD64-FB9EE4A63DEF}" destId="{27A7ECE3-C70A-44E7-B0C2-D1B4609B95FB}" srcOrd="0" destOrd="0" parTransId="{98ED477F-DD3C-428A-B778-3E6A850F215F}" sibTransId="{8651DF09-59D5-4A3F-A8D9-18EB6308FD4E}"/>
    <dgm:cxn modelId="{160F6AAB-6922-4541-8421-1B097CD29BE8}" type="presOf" srcId="{0DA28AF0-7CA2-4C5C-B2DA-169A51E62203}" destId="{AB28DAEE-493F-444D-8C85-33B1BF28ECEF}" srcOrd="1" destOrd="0" presId="urn:microsoft.com/office/officeart/2005/8/layout/hierarchy2"/>
    <dgm:cxn modelId="{74BAEA37-29D8-4AB8-B80E-DD382ED0D5AE}" type="presOf" srcId="{A8A5C9AD-CD28-4A71-BD64-FB9EE4A63DEF}" destId="{92536537-7994-469D-BFDD-8AB66FD5FEDA}" srcOrd="0" destOrd="0" presId="urn:microsoft.com/office/officeart/2005/8/layout/hierarchy2"/>
    <dgm:cxn modelId="{22E7612A-25F3-49B6-A834-22F2D5FF6587}" type="presOf" srcId="{27A7ECE3-C70A-44E7-B0C2-D1B4609B95FB}" destId="{3A3EF1F3-84E0-4A99-9814-E4AD686E2A31}" srcOrd="0" destOrd="0" presId="urn:microsoft.com/office/officeart/2005/8/layout/hierarchy2"/>
    <dgm:cxn modelId="{A9DFA44C-5193-460B-8C7D-322C3D042AB6}" type="presOf" srcId="{489B9AA3-A8AA-4260-8A4E-E09093275DC6}" destId="{5CBF392A-954F-4683-B4E5-C9936BFB3710}" srcOrd="1" destOrd="0" presId="urn:microsoft.com/office/officeart/2005/8/layout/hierarchy2"/>
    <dgm:cxn modelId="{EA21D3AF-DA8A-46ED-A99A-F6BE6C4C00D7}" type="presOf" srcId="{7A1E0B13-A249-464C-8545-BAF63060505E}" destId="{DBCB7538-85EB-45DC-AF61-8AB523C57B18}" srcOrd="0" destOrd="0" presId="urn:microsoft.com/office/officeart/2005/8/layout/hierarchy2"/>
    <dgm:cxn modelId="{8C31B0B3-408B-4D59-8CCB-7B3CD84C89E0}" type="presOf" srcId="{A870C570-03A4-43BD-B197-C05931912F39}" destId="{CC3DE326-44D9-4F45-918B-FDE40AF44F21}" srcOrd="0" destOrd="0" presId="urn:microsoft.com/office/officeart/2005/8/layout/hierarchy2"/>
    <dgm:cxn modelId="{818D3876-1505-4B66-AADD-76D426536C9C}" type="presOf" srcId="{7923D7DD-DC59-4E37-9E84-EF66F97FD444}" destId="{4981212B-D1F6-4707-83D4-295987B9E8BA}" srcOrd="0" destOrd="0" presId="urn:microsoft.com/office/officeart/2005/8/layout/hierarchy2"/>
    <dgm:cxn modelId="{1C6CC203-AE0C-417D-8076-7F7170B49700}" type="presOf" srcId="{CB36379A-65F5-4840-8BDA-49A8221817F0}" destId="{7A2902F8-8243-46AE-9259-C8CDD73726E9}" srcOrd="0" destOrd="0" presId="urn:microsoft.com/office/officeart/2005/8/layout/hierarchy2"/>
    <dgm:cxn modelId="{10E869AC-665C-4E0D-B717-0F592CFE3729}" type="presParOf" srcId="{7A2902F8-8243-46AE-9259-C8CDD73726E9}" destId="{867DC8F5-B920-4056-B3DB-196FDC5841C3}" srcOrd="0" destOrd="0" presId="urn:microsoft.com/office/officeart/2005/8/layout/hierarchy2"/>
    <dgm:cxn modelId="{D044CEA0-1F18-4B1C-89E2-1DAE0610E90B}" type="presParOf" srcId="{867DC8F5-B920-4056-B3DB-196FDC5841C3}" destId="{92536537-7994-469D-BFDD-8AB66FD5FEDA}" srcOrd="0" destOrd="0" presId="urn:microsoft.com/office/officeart/2005/8/layout/hierarchy2"/>
    <dgm:cxn modelId="{1820409A-6D69-4C9A-AC19-20CC98631CB9}" type="presParOf" srcId="{867DC8F5-B920-4056-B3DB-196FDC5841C3}" destId="{8FDB4BEA-405D-4C5A-9E4F-129E69E2019B}" srcOrd="1" destOrd="0" presId="urn:microsoft.com/office/officeart/2005/8/layout/hierarchy2"/>
    <dgm:cxn modelId="{FF258236-7FB2-478A-97CD-055ECBED5884}" type="presParOf" srcId="{8FDB4BEA-405D-4C5A-9E4F-129E69E2019B}" destId="{2BF8C422-C802-41D0-A00A-9BA2AE5FA85B}" srcOrd="0" destOrd="0" presId="urn:microsoft.com/office/officeart/2005/8/layout/hierarchy2"/>
    <dgm:cxn modelId="{9BAD5BA5-A5DF-4DBC-A7F8-515FCCE9109A}" type="presParOf" srcId="{2BF8C422-C802-41D0-A00A-9BA2AE5FA85B}" destId="{69B7D492-9F92-4FF1-AD29-ACD804B811B7}" srcOrd="0" destOrd="0" presId="urn:microsoft.com/office/officeart/2005/8/layout/hierarchy2"/>
    <dgm:cxn modelId="{77CEA2E6-1EF6-405A-BEE9-F3B49112D3A6}" type="presParOf" srcId="{8FDB4BEA-405D-4C5A-9E4F-129E69E2019B}" destId="{E781108D-D351-4527-AC84-351E0604601B}" srcOrd="1" destOrd="0" presId="urn:microsoft.com/office/officeart/2005/8/layout/hierarchy2"/>
    <dgm:cxn modelId="{15E0926D-5F7C-401F-B34E-C9669B6EDF6D}" type="presParOf" srcId="{E781108D-D351-4527-AC84-351E0604601B}" destId="{3A3EF1F3-84E0-4A99-9814-E4AD686E2A31}" srcOrd="0" destOrd="0" presId="urn:microsoft.com/office/officeart/2005/8/layout/hierarchy2"/>
    <dgm:cxn modelId="{35A67FD7-F080-4689-BE26-B86DABA60AB7}" type="presParOf" srcId="{E781108D-D351-4527-AC84-351E0604601B}" destId="{438DE3A4-E535-4565-B2CE-EAFCB4D6EEE1}" srcOrd="1" destOrd="0" presId="urn:microsoft.com/office/officeart/2005/8/layout/hierarchy2"/>
    <dgm:cxn modelId="{0C859BBB-A298-4B8F-93C2-96AD1C1D463E}" type="presParOf" srcId="{8FDB4BEA-405D-4C5A-9E4F-129E69E2019B}" destId="{DBCB7538-85EB-45DC-AF61-8AB523C57B18}" srcOrd="2" destOrd="0" presId="urn:microsoft.com/office/officeart/2005/8/layout/hierarchy2"/>
    <dgm:cxn modelId="{A0B58764-58C6-4F49-A28B-F0DFCC881338}" type="presParOf" srcId="{DBCB7538-85EB-45DC-AF61-8AB523C57B18}" destId="{62958C69-096B-4895-BB2D-3F3BA79F67E7}" srcOrd="0" destOrd="0" presId="urn:microsoft.com/office/officeart/2005/8/layout/hierarchy2"/>
    <dgm:cxn modelId="{010F0995-8B50-43ED-AE1E-ACBB2A9F6593}" type="presParOf" srcId="{8FDB4BEA-405D-4C5A-9E4F-129E69E2019B}" destId="{3B80ED7F-6E91-42EB-800C-A18CC51FF36E}" srcOrd="3" destOrd="0" presId="urn:microsoft.com/office/officeart/2005/8/layout/hierarchy2"/>
    <dgm:cxn modelId="{B7EED5F4-106D-40C0-B577-0995D10D6BD6}" type="presParOf" srcId="{3B80ED7F-6E91-42EB-800C-A18CC51FF36E}" destId="{93768014-0472-40B9-A320-B8831319CF94}" srcOrd="0" destOrd="0" presId="urn:microsoft.com/office/officeart/2005/8/layout/hierarchy2"/>
    <dgm:cxn modelId="{F8A59669-FF2A-4352-B99E-47424711EDD6}" type="presParOf" srcId="{3B80ED7F-6E91-42EB-800C-A18CC51FF36E}" destId="{F5BFA2E8-FF67-49E6-9DE8-EAEFF771DF23}" srcOrd="1" destOrd="0" presId="urn:microsoft.com/office/officeart/2005/8/layout/hierarchy2"/>
    <dgm:cxn modelId="{7DD313A9-F393-49D5-847E-A4A7CB05D797}" type="presParOf" srcId="{8FDB4BEA-405D-4C5A-9E4F-129E69E2019B}" destId="{34F4540F-8FB9-4539-AB62-82FF9F408DD1}" srcOrd="4" destOrd="0" presId="urn:microsoft.com/office/officeart/2005/8/layout/hierarchy2"/>
    <dgm:cxn modelId="{17EAAE7A-0C69-4606-9B7B-293D627E687F}" type="presParOf" srcId="{34F4540F-8FB9-4539-AB62-82FF9F408DD1}" destId="{26351BAD-1ABB-402F-9225-155C7AFC0395}" srcOrd="0" destOrd="0" presId="urn:microsoft.com/office/officeart/2005/8/layout/hierarchy2"/>
    <dgm:cxn modelId="{FC8C7C5E-31CB-4992-BEC8-C5D08574FCF9}" type="presParOf" srcId="{8FDB4BEA-405D-4C5A-9E4F-129E69E2019B}" destId="{D39F4EDA-466F-4BF2-9839-A30FAC7ECE72}" srcOrd="5" destOrd="0" presId="urn:microsoft.com/office/officeart/2005/8/layout/hierarchy2"/>
    <dgm:cxn modelId="{13B1BC92-8F4D-4DE5-B134-A08B08360CEA}" type="presParOf" srcId="{D39F4EDA-466F-4BF2-9839-A30FAC7ECE72}" destId="{007218E6-7709-4D07-BB77-3EC5EA7FA0CD}" srcOrd="0" destOrd="0" presId="urn:microsoft.com/office/officeart/2005/8/layout/hierarchy2"/>
    <dgm:cxn modelId="{63B19E07-D970-4BE0-9853-DB1FB1374D49}" type="presParOf" srcId="{D39F4EDA-466F-4BF2-9839-A30FAC7ECE72}" destId="{0E2FDFD5-52C9-4CB0-81F2-6DD04ADB7D9A}" srcOrd="1" destOrd="0" presId="urn:microsoft.com/office/officeart/2005/8/layout/hierarchy2"/>
    <dgm:cxn modelId="{8094A8C2-044B-442F-ACFF-50B888EF78BA}" type="presParOf" srcId="{0E2FDFD5-52C9-4CB0-81F2-6DD04ADB7D9A}" destId="{8BB1FA18-B3D6-452A-B07D-B85900613B0D}" srcOrd="0" destOrd="0" presId="urn:microsoft.com/office/officeart/2005/8/layout/hierarchy2"/>
    <dgm:cxn modelId="{B6E45863-46EF-403E-BB2B-2EB79772AF34}" type="presParOf" srcId="{8BB1FA18-B3D6-452A-B07D-B85900613B0D}" destId="{5CBF392A-954F-4683-B4E5-C9936BFB3710}" srcOrd="0" destOrd="0" presId="urn:microsoft.com/office/officeart/2005/8/layout/hierarchy2"/>
    <dgm:cxn modelId="{C3A6C31C-EC8D-48C2-A0CF-834C0862AF10}" type="presParOf" srcId="{0E2FDFD5-52C9-4CB0-81F2-6DD04ADB7D9A}" destId="{1F6966EB-432F-4F35-89DA-D4C473C20BCF}" srcOrd="1" destOrd="0" presId="urn:microsoft.com/office/officeart/2005/8/layout/hierarchy2"/>
    <dgm:cxn modelId="{D6B055F8-881C-4657-819C-D41F1F48E3EB}" type="presParOf" srcId="{1F6966EB-432F-4F35-89DA-D4C473C20BCF}" destId="{22D97507-9C79-495E-AD47-CB2B3230174E}" srcOrd="0" destOrd="0" presId="urn:microsoft.com/office/officeart/2005/8/layout/hierarchy2"/>
    <dgm:cxn modelId="{D969A01B-C010-4A79-989A-AC752F481CFE}" type="presParOf" srcId="{1F6966EB-432F-4F35-89DA-D4C473C20BCF}" destId="{6993D80C-8695-4E57-AE26-A8B7607AFCA6}" srcOrd="1" destOrd="0" presId="urn:microsoft.com/office/officeart/2005/8/layout/hierarchy2"/>
    <dgm:cxn modelId="{17E5900E-BCEF-408F-9D15-F1BB0FE4A0BA}" type="presParOf" srcId="{0E2FDFD5-52C9-4CB0-81F2-6DD04ADB7D9A}" destId="{FDD38792-3CDE-4C05-9928-31F92E133D6C}" srcOrd="2" destOrd="0" presId="urn:microsoft.com/office/officeart/2005/8/layout/hierarchy2"/>
    <dgm:cxn modelId="{829BC789-7646-4235-9621-9AE257343F01}" type="presParOf" srcId="{FDD38792-3CDE-4C05-9928-31F92E133D6C}" destId="{98FAEC10-80AF-4B12-BFC5-E53E67552A8A}" srcOrd="0" destOrd="0" presId="urn:microsoft.com/office/officeart/2005/8/layout/hierarchy2"/>
    <dgm:cxn modelId="{41AD305B-160D-4113-B0EE-9FF72F28FE77}" type="presParOf" srcId="{0E2FDFD5-52C9-4CB0-81F2-6DD04ADB7D9A}" destId="{05C3B252-F2CB-4228-9E80-94821186CB87}" srcOrd="3" destOrd="0" presId="urn:microsoft.com/office/officeart/2005/8/layout/hierarchy2"/>
    <dgm:cxn modelId="{C4B66FD7-DB01-4785-A8B5-76A487AD2796}" type="presParOf" srcId="{05C3B252-F2CB-4228-9E80-94821186CB87}" destId="{CC3DE326-44D9-4F45-918B-FDE40AF44F21}" srcOrd="0" destOrd="0" presId="urn:microsoft.com/office/officeart/2005/8/layout/hierarchy2"/>
    <dgm:cxn modelId="{A6595F5D-953A-4EF0-8540-3792D2BD3107}" type="presParOf" srcId="{05C3B252-F2CB-4228-9E80-94821186CB87}" destId="{F6D0540B-B7A5-4F41-8F52-3F9BBE21DEEC}" srcOrd="1" destOrd="0" presId="urn:microsoft.com/office/officeart/2005/8/layout/hierarchy2"/>
    <dgm:cxn modelId="{8AA386B3-98C1-4D71-90B4-513A58B09C1E}" type="presParOf" srcId="{8FDB4BEA-405D-4C5A-9E4F-129E69E2019B}" destId="{4981212B-D1F6-4707-83D4-295987B9E8BA}" srcOrd="6" destOrd="0" presId="urn:microsoft.com/office/officeart/2005/8/layout/hierarchy2"/>
    <dgm:cxn modelId="{82C1C17C-E812-457C-A675-0562E5E96ECA}" type="presParOf" srcId="{4981212B-D1F6-4707-83D4-295987B9E8BA}" destId="{2C4FF0E8-70F1-495C-B9A6-CB7F7BED42B3}" srcOrd="0" destOrd="0" presId="urn:microsoft.com/office/officeart/2005/8/layout/hierarchy2"/>
    <dgm:cxn modelId="{3A18DC56-749E-4E9A-84AE-302DC4903CE6}" type="presParOf" srcId="{8FDB4BEA-405D-4C5A-9E4F-129E69E2019B}" destId="{649054D9-6B5A-4B91-A5E2-66687D4E281A}" srcOrd="7" destOrd="0" presId="urn:microsoft.com/office/officeart/2005/8/layout/hierarchy2"/>
    <dgm:cxn modelId="{E409DFBA-2AAF-4B95-97D4-309C11CEB9F8}" type="presParOf" srcId="{649054D9-6B5A-4B91-A5E2-66687D4E281A}" destId="{EF160FAA-6201-4469-BFA8-4457A5DDBF2D}" srcOrd="0" destOrd="0" presId="urn:microsoft.com/office/officeart/2005/8/layout/hierarchy2"/>
    <dgm:cxn modelId="{1A3687CD-5321-4F08-BCAB-146B7E5B6AD0}" type="presParOf" srcId="{649054D9-6B5A-4B91-A5E2-66687D4E281A}" destId="{FC9F670A-714E-447F-B753-FBDE9699BBD5}" srcOrd="1" destOrd="0" presId="urn:microsoft.com/office/officeart/2005/8/layout/hierarchy2"/>
    <dgm:cxn modelId="{BFBAD85A-BDE8-4687-AC6F-BBBF417883FC}" type="presParOf" srcId="{FC9F670A-714E-447F-B753-FBDE9699BBD5}" destId="{7D506420-3337-4020-97DB-8A9C86CD364B}" srcOrd="0" destOrd="0" presId="urn:microsoft.com/office/officeart/2005/8/layout/hierarchy2"/>
    <dgm:cxn modelId="{0E84C984-E1F8-4939-9F3C-74261C019989}" type="presParOf" srcId="{7D506420-3337-4020-97DB-8A9C86CD364B}" destId="{AB28DAEE-493F-444D-8C85-33B1BF28ECEF}" srcOrd="0" destOrd="0" presId="urn:microsoft.com/office/officeart/2005/8/layout/hierarchy2"/>
    <dgm:cxn modelId="{272A8E5A-36B2-436C-B6B1-C84AECD4720F}" type="presParOf" srcId="{FC9F670A-714E-447F-B753-FBDE9699BBD5}" destId="{63C8B4BF-DDBF-4D33-B660-FABBB17908D6}" srcOrd="1" destOrd="0" presId="urn:microsoft.com/office/officeart/2005/8/layout/hierarchy2"/>
    <dgm:cxn modelId="{930ACC0D-2014-4C05-B974-55CF487D0B07}" type="presParOf" srcId="{63C8B4BF-DDBF-4D33-B660-FABBB17908D6}" destId="{8AEEBB0F-C19C-4807-A612-6A5C5A7A51D8}" srcOrd="0" destOrd="0" presId="urn:microsoft.com/office/officeart/2005/8/layout/hierarchy2"/>
    <dgm:cxn modelId="{346B7A50-E2BD-449E-8785-7CE8FCA67BCC}" type="presParOf" srcId="{63C8B4BF-DDBF-4D33-B660-FABBB17908D6}" destId="{74973017-297A-4826-B2D8-780268020CF0}" srcOrd="1" destOrd="0" presId="urn:microsoft.com/office/officeart/2005/8/layout/hierarchy2"/>
    <dgm:cxn modelId="{DA30F73C-172D-4E6E-A1AB-3E1CFB0304C9}" type="presParOf" srcId="{FC9F670A-714E-447F-B753-FBDE9699BBD5}" destId="{2E77FE50-3BC3-466D-BB94-EDF87CFBF66F}" srcOrd="2" destOrd="0" presId="urn:microsoft.com/office/officeart/2005/8/layout/hierarchy2"/>
    <dgm:cxn modelId="{AF688AD3-FEBC-4FE4-ABDD-2CFF89E8191A}" type="presParOf" srcId="{2E77FE50-3BC3-466D-BB94-EDF87CFBF66F}" destId="{2675284F-24FF-4B6D-AF25-8E4C8E88F397}" srcOrd="0" destOrd="0" presId="urn:microsoft.com/office/officeart/2005/8/layout/hierarchy2"/>
    <dgm:cxn modelId="{1CE1AE2B-6A4C-4943-B767-8E269156F87E}" type="presParOf" srcId="{FC9F670A-714E-447F-B753-FBDE9699BBD5}" destId="{58A238ED-84B7-4DA9-8505-4F7B67C368F0}" srcOrd="3" destOrd="0" presId="urn:microsoft.com/office/officeart/2005/8/layout/hierarchy2"/>
    <dgm:cxn modelId="{0AC456F8-CEB6-4BAB-856B-B6B178E1F638}" type="presParOf" srcId="{58A238ED-84B7-4DA9-8505-4F7B67C368F0}" destId="{4FED7896-F100-498A-B54A-4C8F8706470D}" srcOrd="0" destOrd="0" presId="urn:microsoft.com/office/officeart/2005/8/layout/hierarchy2"/>
    <dgm:cxn modelId="{26C31DD9-82A6-4A03-B940-B687935A0632}" type="presParOf" srcId="{58A238ED-84B7-4DA9-8505-4F7B67C368F0}" destId="{84AC7BD0-17F2-4768-A765-CD1F0C85C26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536537-7994-469D-BFDD-8AB66FD5FEDA}">
      <dsp:nvSpPr>
        <dsp:cNvPr id="0" name=""/>
        <dsp:cNvSpPr/>
      </dsp:nvSpPr>
      <dsp:spPr>
        <a:xfrm>
          <a:off x="395534" y="1684784"/>
          <a:ext cx="1524485" cy="7622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Berufspraktische Ausbildung</a:t>
          </a:r>
        </a:p>
      </dsp:txBody>
      <dsp:txXfrm>
        <a:off x="417859" y="1707109"/>
        <a:ext cx="1479835" cy="717592"/>
      </dsp:txXfrm>
    </dsp:sp>
    <dsp:sp modelId="{2BF8C422-C802-41D0-A00A-9BA2AE5FA85B}">
      <dsp:nvSpPr>
        <dsp:cNvPr id="0" name=""/>
        <dsp:cNvSpPr/>
      </dsp:nvSpPr>
      <dsp:spPr>
        <a:xfrm rot="17644410">
          <a:off x="1406353" y="1259249"/>
          <a:ext cx="1735089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1735089" y="14567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2230521" y="1230440"/>
        <a:ext cx="86754" cy="86754"/>
      </dsp:txXfrm>
    </dsp:sp>
    <dsp:sp modelId="{3A3EF1F3-84E0-4A99-9814-E4AD686E2A31}">
      <dsp:nvSpPr>
        <dsp:cNvPr id="0" name=""/>
        <dsp:cNvSpPr/>
      </dsp:nvSpPr>
      <dsp:spPr>
        <a:xfrm>
          <a:off x="2627777" y="100608"/>
          <a:ext cx="1524485" cy="7622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Pädagogik</a:t>
          </a:r>
        </a:p>
      </dsp:txBody>
      <dsp:txXfrm>
        <a:off x="2650102" y="122933"/>
        <a:ext cx="1479835" cy="717592"/>
      </dsp:txXfrm>
    </dsp:sp>
    <dsp:sp modelId="{DBCB7538-85EB-45DC-AF61-8AB523C57B18}">
      <dsp:nvSpPr>
        <dsp:cNvPr id="0" name=""/>
        <dsp:cNvSpPr/>
      </dsp:nvSpPr>
      <dsp:spPr>
        <a:xfrm rot="20150031">
          <a:off x="1858360" y="1763305"/>
          <a:ext cx="1407150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1407150" y="14567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2526756" y="1742695"/>
        <a:ext cx="70357" cy="70357"/>
      </dsp:txXfrm>
    </dsp:sp>
    <dsp:sp modelId="{93768014-0472-40B9-A320-B8831319CF94}">
      <dsp:nvSpPr>
        <dsp:cNvPr id="0" name=""/>
        <dsp:cNvSpPr/>
      </dsp:nvSpPr>
      <dsp:spPr>
        <a:xfrm>
          <a:off x="3203850" y="1108719"/>
          <a:ext cx="1524485" cy="7622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Pädagogische Psychologie</a:t>
          </a:r>
        </a:p>
      </dsp:txBody>
      <dsp:txXfrm>
        <a:off x="3226175" y="1131044"/>
        <a:ext cx="1479835" cy="717592"/>
      </dsp:txXfrm>
    </dsp:sp>
    <dsp:sp modelId="{34F4540F-8FB9-4539-AB62-82FF9F408DD1}">
      <dsp:nvSpPr>
        <dsp:cNvPr id="0" name=""/>
        <dsp:cNvSpPr/>
      </dsp:nvSpPr>
      <dsp:spPr>
        <a:xfrm rot="1916828">
          <a:off x="1837571" y="2339370"/>
          <a:ext cx="1088688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1088688" y="14567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2354699" y="2326721"/>
        <a:ext cx="54434" cy="54434"/>
      </dsp:txXfrm>
    </dsp:sp>
    <dsp:sp modelId="{007218E6-7709-4D07-BB77-3EC5EA7FA0CD}">
      <dsp:nvSpPr>
        <dsp:cNvPr id="0" name=""/>
        <dsp:cNvSpPr/>
      </dsp:nvSpPr>
      <dsp:spPr>
        <a:xfrm>
          <a:off x="2843812" y="2260849"/>
          <a:ext cx="1524485" cy="7622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Allgemeine Didaktik</a:t>
          </a:r>
        </a:p>
      </dsp:txBody>
      <dsp:txXfrm>
        <a:off x="2866137" y="2283174"/>
        <a:ext cx="1479835" cy="717592"/>
      </dsp:txXfrm>
    </dsp:sp>
    <dsp:sp modelId="{8BB1FA18-B3D6-452A-B07D-B85900613B0D}">
      <dsp:nvSpPr>
        <dsp:cNvPr id="0" name=""/>
        <dsp:cNvSpPr/>
      </dsp:nvSpPr>
      <dsp:spPr>
        <a:xfrm rot="19743133">
          <a:off x="4237515" y="2154980"/>
          <a:ext cx="1837304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1837304" y="14567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110235" y="2123615"/>
        <a:ext cx="91865" cy="91865"/>
      </dsp:txXfrm>
    </dsp:sp>
    <dsp:sp modelId="{22D97507-9C79-495E-AD47-CB2B3230174E}">
      <dsp:nvSpPr>
        <dsp:cNvPr id="0" name=""/>
        <dsp:cNvSpPr/>
      </dsp:nvSpPr>
      <dsp:spPr>
        <a:xfrm>
          <a:off x="5944037" y="1316004"/>
          <a:ext cx="1524485" cy="7622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 err="1"/>
            <a:t>Sensilektion</a:t>
          </a:r>
          <a:endParaRPr lang="de-CH" sz="1000" kern="1200" dirty="0"/>
        </a:p>
      </dsp:txBody>
      <dsp:txXfrm>
        <a:off x="5966362" y="1338329"/>
        <a:ext cx="1479835" cy="717592"/>
      </dsp:txXfrm>
    </dsp:sp>
    <dsp:sp modelId="{FDD38792-3CDE-4C05-9928-31F92E133D6C}">
      <dsp:nvSpPr>
        <dsp:cNvPr id="0" name=""/>
        <dsp:cNvSpPr/>
      </dsp:nvSpPr>
      <dsp:spPr>
        <a:xfrm rot="21451158">
          <a:off x="4367559" y="2593270"/>
          <a:ext cx="1577216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1577216" y="14567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116737" y="2568407"/>
        <a:ext cx="78860" cy="78860"/>
      </dsp:txXfrm>
    </dsp:sp>
    <dsp:sp modelId="{CC3DE326-44D9-4F45-918B-FDE40AF44F21}">
      <dsp:nvSpPr>
        <dsp:cNvPr id="0" name=""/>
        <dsp:cNvSpPr/>
      </dsp:nvSpPr>
      <dsp:spPr>
        <a:xfrm>
          <a:off x="5944037" y="2192583"/>
          <a:ext cx="1524485" cy="7622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Videolektion 1 und 2</a:t>
          </a:r>
        </a:p>
      </dsp:txBody>
      <dsp:txXfrm>
        <a:off x="5966362" y="2214908"/>
        <a:ext cx="1479835" cy="717592"/>
      </dsp:txXfrm>
    </dsp:sp>
    <dsp:sp modelId="{4981212B-D1F6-4707-83D4-295987B9E8BA}">
      <dsp:nvSpPr>
        <dsp:cNvPr id="0" name=""/>
        <dsp:cNvSpPr/>
      </dsp:nvSpPr>
      <dsp:spPr>
        <a:xfrm rot="4580915">
          <a:off x="1240670" y="2915435"/>
          <a:ext cx="1778436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1778436" y="14567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2085427" y="2885542"/>
        <a:ext cx="88921" cy="88921"/>
      </dsp:txXfrm>
    </dsp:sp>
    <dsp:sp modelId="{EF160FAA-6201-4469-BFA8-4457A5DDBF2D}">
      <dsp:nvSpPr>
        <dsp:cNvPr id="0" name=""/>
        <dsp:cNvSpPr/>
      </dsp:nvSpPr>
      <dsp:spPr>
        <a:xfrm>
          <a:off x="2339756" y="3412979"/>
          <a:ext cx="1524485" cy="7622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Praktika</a:t>
          </a:r>
        </a:p>
      </dsp:txBody>
      <dsp:txXfrm>
        <a:off x="2362081" y="3435304"/>
        <a:ext cx="1479835" cy="717592"/>
      </dsp:txXfrm>
    </dsp:sp>
    <dsp:sp modelId="{7D506420-3337-4020-97DB-8A9C86CD364B}">
      <dsp:nvSpPr>
        <dsp:cNvPr id="0" name=""/>
        <dsp:cNvSpPr/>
      </dsp:nvSpPr>
      <dsp:spPr>
        <a:xfrm rot="21036789">
          <a:off x="3850128" y="3607624"/>
          <a:ext cx="2108021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2108021" y="14567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4851439" y="3569492"/>
        <a:ext cx="105401" cy="105401"/>
      </dsp:txXfrm>
    </dsp:sp>
    <dsp:sp modelId="{8AEEBB0F-C19C-4807-A612-6A5C5A7A51D8}">
      <dsp:nvSpPr>
        <dsp:cNvPr id="0" name=""/>
        <dsp:cNvSpPr/>
      </dsp:nvSpPr>
      <dsp:spPr>
        <a:xfrm>
          <a:off x="5944037" y="3069162"/>
          <a:ext cx="1524485" cy="7622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Orientierungspraktikum</a:t>
          </a:r>
        </a:p>
      </dsp:txBody>
      <dsp:txXfrm>
        <a:off x="5966362" y="3091487"/>
        <a:ext cx="1479835" cy="717592"/>
      </dsp:txXfrm>
    </dsp:sp>
    <dsp:sp modelId="{2E77FE50-3BC3-466D-BB94-EDF87CFBF66F}">
      <dsp:nvSpPr>
        <dsp:cNvPr id="0" name=""/>
        <dsp:cNvSpPr/>
      </dsp:nvSpPr>
      <dsp:spPr>
        <a:xfrm rot="862079">
          <a:off x="3830666" y="4045914"/>
          <a:ext cx="2146947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2146947" y="14567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4850466" y="4006808"/>
        <a:ext cx="107347" cy="107347"/>
      </dsp:txXfrm>
    </dsp:sp>
    <dsp:sp modelId="{4FED7896-F100-498A-B54A-4C8F8706470D}">
      <dsp:nvSpPr>
        <dsp:cNvPr id="0" name=""/>
        <dsp:cNvSpPr/>
      </dsp:nvSpPr>
      <dsp:spPr>
        <a:xfrm>
          <a:off x="5944037" y="3945741"/>
          <a:ext cx="1524485" cy="7622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Fachdidaktisches Praktikum</a:t>
          </a:r>
        </a:p>
      </dsp:txBody>
      <dsp:txXfrm>
        <a:off x="5966362" y="3968066"/>
        <a:ext cx="1479835" cy="717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EA9B5-0029-4602-940E-A6E4C33E8F39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48EA1-5D28-48E0-BA59-DBC8FE05A0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402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0BD8D-D1E2-4FB5-B008-25DF27D42FCF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73F2B-8423-49F9-AA46-EFC97A3A414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26591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73F2B-8423-49F9-AA46-EFC97A3A4143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917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73F2B-8423-49F9-AA46-EFC97A3A4143}" type="slidenum">
              <a:rPr lang="de-CH" smtClean="0"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23816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73F2B-8423-49F9-AA46-EFC97A3A4143}" type="slidenum">
              <a:rPr lang="de-CH" smtClean="0"/>
              <a:t>13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8109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73F2B-8423-49F9-AA46-EFC97A3A4143}" type="slidenum">
              <a:rPr lang="de-CH" smtClean="0"/>
              <a:t>14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128677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73F2B-8423-49F9-AA46-EFC97A3A4143}" type="slidenum">
              <a:rPr lang="de-CH" smtClean="0"/>
              <a:t>15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597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73F2B-8423-49F9-AA46-EFC97A3A4143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7823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73F2B-8423-49F9-AA46-EFC97A3A4143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6844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73F2B-8423-49F9-AA46-EFC97A3A4143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01311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73F2B-8423-49F9-AA46-EFC97A3A4143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79515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73F2B-8423-49F9-AA46-EFC97A3A4143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24398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73F2B-8423-49F9-AA46-EFC97A3A4143}" type="slidenum">
              <a:rPr lang="de-CH" smtClean="0"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38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73F2B-8423-49F9-AA46-EFC97A3A4143}" type="slidenum">
              <a:rPr lang="de-CH" smtClean="0"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76992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73F2B-8423-49F9-AA46-EFC97A3A4143}" type="slidenum">
              <a:rPr lang="de-CH" smtClean="0"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90737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3268-E51C-4A81-8F86-B6819ED233D9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9143A6-A3AA-4906-B97C-CD201542C9C8}" type="slidenum">
              <a:rPr lang="de-CH" smtClean="0"/>
              <a:t>‹Nr.›</a:t>
            </a:fld>
            <a:endParaRPr lang="de-C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3268-E51C-4A81-8F86-B6819ED233D9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43A6-A3AA-4906-B97C-CD201542C9C8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3268-E51C-4A81-8F86-B6819ED233D9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43A6-A3AA-4906-B97C-CD201542C9C8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3268-E51C-4A81-8F86-B6819ED233D9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43A6-A3AA-4906-B97C-CD201542C9C8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3268-E51C-4A81-8F86-B6819ED233D9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43A6-A3AA-4906-B97C-CD201542C9C8}" type="slidenum">
              <a:rPr lang="de-CH" smtClean="0"/>
              <a:t>‹Nr.›</a:t>
            </a:fld>
            <a:endParaRPr lang="de-CH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3268-E51C-4A81-8F86-B6819ED233D9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43A6-A3AA-4906-B97C-CD201542C9C8}" type="slidenum">
              <a:rPr lang="de-CH" smtClean="0"/>
              <a:t>‹Nr.›</a:t>
            </a:fld>
            <a:endParaRPr lang="de-C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3268-E51C-4A81-8F86-B6819ED233D9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43A6-A3AA-4906-B97C-CD201542C9C8}" type="slidenum">
              <a:rPr lang="de-CH" smtClean="0"/>
              <a:t>‹Nr.›</a:t>
            </a:fld>
            <a:endParaRPr lang="de-C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3268-E51C-4A81-8F86-B6819ED233D9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43A6-A3AA-4906-B97C-CD201542C9C8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3268-E51C-4A81-8F86-B6819ED233D9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43A6-A3AA-4906-B97C-CD201542C9C8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3268-E51C-4A81-8F86-B6819ED233D9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43A6-A3AA-4906-B97C-CD201542C9C8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3268-E51C-4A81-8F86-B6819ED233D9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43A6-A3AA-4906-B97C-CD201542C9C8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5D3268-E51C-4A81-8F86-B6819ED233D9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09143A6-A3AA-4906-B97C-CD201542C9C8}" type="slidenum">
              <a:rPr lang="de-CH" smtClean="0"/>
              <a:t>‹Nr.›</a:t>
            </a:fld>
            <a:endParaRPr lang="de-CH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lds1@unifr.ch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lua@staufer.ch" TargetMode="External"/><Relationship Id="rId4" Type="http://schemas.openxmlformats.org/officeDocument/2006/relationships/hyperlink" Target="mailto:karin.buchs@unifr.ch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fr.ch/lb/web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udies.unifr.ch/de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035423"/>
          </a:xfrm>
        </p:spPr>
        <p:txBody>
          <a:bodyPr/>
          <a:lstStyle/>
          <a:p>
            <a:r>
              <a:rPr lang="de-CH" sz="7200" dirty="0"/>
              <a:t>Lehrerinnen- und Lehrerausbildung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/>
              <a:t>Stéphanie Dias v/o </a:t>
            </a:r>
            <a:r>
              <a:rPr lang="de-CH" dirty="0" err="1"/>
              <a:t>Lua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01390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Germanistik</a:t>
            </a: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628800"/>
            <a:ext cx="6447575" cy="4877904"/>
          </a:xfrm>
        </p:spPr>
      </p:pic>
    </p:spTree>
    <p:extLst>
      <p:ext uri="{BB962C8B-B14F-4D97-AF65-F5344CB8AC3E}">
        <p14:creationId xmlns:p14="http://schemas.microsoft.com/office/powerpoint/2010/main" val="2758388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LDM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Bachelor</a:t>
            </a:r>
          </a:p>
          <a:p>
            <a:r>
              <a:rPr lang="de-CH" dirty="0"/>
              <a:t>Master</a:t>
            </a:r>
          </a:p>
          <a:p>
            <a:r>
              <a:rPr lang="de-CH" dirty="0"/>
              <a:t>Lehrerdiplom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538929"/>
            <a:ext cx="3600400" cy="492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728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Tipps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Kein Stress!</a:t>
            </a:r>
          </a:p>
          <a:p>
            <a:r>
              <a:rPr lang="de-CH" dirty="0"/>
              <a:t>Fragen!</a:t>
            </a:r>
          </a:p>
          <a:p>
            <a:r>
              <a:rPr lang="de-CH" dirty="0"/>
              <a:t>Vorausschauen!</a:t>
            </a:r>
          </a:p>
          <a:p>
            <a:r>
              <a:rPr lang="de-CH" dirty="0"/>
              <a:t>Ressourcen!</a:t>
            </a:r>
          </a:p>
          <a:p>
            <a:r>
              <a:rPr lang="de-CH" dirty="0"/>
              <a:t>Fachschaft</a:t>
            </a:r>
          </a:p>
          <a:p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73819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Kontakte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>
                <a:hlinkClick r:id="rId3"/>
              </a:rPr>
              <a:t>lds1@unifr.ch</a:t>
            </a:r>
            <a:endParaRPr lang="de-CH" dirty="0"/>
          </a:p>
          <a:p>
            <a:endParaRPr lang="de-CH" dirty="0"/>
          </a:p>
          <a:p>
            <a:r>
              <a:rPr lang="de-CH" dirty="0"/>
              <a:t>Karin Buchs, </a:t>
            </a:r>
            <a:r>
              <a:rPr lang="de-CH" dirty="0">
                <a:hlinkClick r:id="rId4"/>
              </a:rPr>
              <a:t>karin.buchs@unifr.ch</a:t>
            </a:r>
            <a:r>
              <a:rPr lang="de-CH" dirty="0"/>
              <a:t> (Sekretärin, Lehrerbildung)</a:t>
            </a:r>
          </a:p>
          <a:p>
            <a:endParaRPr lang="de-CH" dirty="0"/>
          </a:p>
          <a:p>
            <a:r>
              <a:rPr lang="de-CH" dirty="0"/>
              <a:t>Stéphanie Dias, </a:t>
            </a:r>
            <a:r>
              <a:rPr lang="de-CH" dirty="0">
                <a:hlinkClick r:id="rId5"/>
              </a:rPr>
              <a:t>lua@staufer.ch</a:t>
            </a:r>
            <a:endParaRPr lang="de-CH" dirty="0"/>
          </a:p>
          <a:p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76954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Links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>
                <a:hlinkClick r:id="rId3"/>
              </a:rPr>
              <a:t>http://www.unifr.ch/lb/web/</a:t>
            </a:r>
            <a:endParaRPr lang="de-CH" dirty="0"/>
          </a:p>
          <a:p>
            <a:endParaRPr lang="de-CH" dirty="0"/>
          </a:p>
          <a:p>
            <a:r>
              <a:rPr lang="de-CH" dirty="0">
                <a:hlinkClick r:id="rId4"/>
              </a:rPr>
              <a:t>http://studies.unifr.ch/de</a:t>
            </a:r>
            <a:endParaRPr lang="de-CH" dirty="0"/>
          </a:p>
          <a:p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0004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Fragen?</a:t>
            </a:r>
          </a:p>
        </p:txBody>
      </p:sp>
      <p:pic>
        <p:nvPicPr>
          <p:cNvPr id="1026" name="Picture 2" descr="C:\Users\Stephanie\AppData\Local\Microsoft\Windows\Temporary Internet Files\Content.IE5\G1RSWH6P\MC900407734[1].wm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276872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210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Inhalt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Begrüssung und Vorstellung</a:t>
            </a:r>
          </a:p>
          <a:p>
            <a:r>
              <a:rPr lang="de-CH" dirty="0"/>
              <a:t>LDS 1</a:t>
            </a:r>
          </a:p>
          <a:p>
            <a:r>
              <a:rPr lang="de-CH"/>
              <a:t>Germanistik</a:t>
            </a:r>
            <a:endParaRPr lang="de-CH" dirty="0"/>
          </a:p>
          <a:p>
            <a:r>
              <a:rPr lang="de-CH" dirty="0"/>
              <a:t>LDM</a:t>
            </a:r>
          </a:p>
          <a:p>
            <a:r>
              <a:rPr lang="de-CH" dirty="0"/>
              <a:t>Tipps</a:t>
            </a:r>
          </a:p>
          <a:p>
            <a:r>
              <a:rPr lang="de-CH" dirty="0"/>
              <a:t>Kontakte</a:t>
            </a:r>
          </a:p>
          <a:p>
            <a:r>
              <a:rPr lang="de-CH" dirty="0"/>
              <a:t>Links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01240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LDS 1- Allgemein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Unistudium (nur in Fribourg)</a:t>
            </a:r>
          </a:p>
          <a:p>
            <a:r>
              <a:rPr lang="de-CH" dirty="0"/>
              <a:t>Bachelor</a:t>
            </a:r>
          </a:p>
          <a:p>
            <a:r>
              <a:rPr lang="de-CH" dirty="0"/>
              <a:t>Master</a:t>
            </a:r>
          </a:p>
          <a:p>
            <a:r>
              <a:rPr lang="de-CH" dirty="0"/>
              <a:t>Masterarbeit</a:t>
            </a:r>
          </a:p>
          <a:p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24691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LDS 1- Fächerkombination</a:t>
            </a: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474698"/>
            <a:ext cx="7488832" cy="4776967"/>
          </a:xfrm>
        </p:spPr>
      </p:pic>
    </p:spTree>
    <p:extLst>
      <p:ext uri="{BB962C8B-B14F-4D97-AF65-F5344CB8AC3E}">
        <p14:creationId xmlns:p14="http://schemas.microsoft.com/office/powerpoint/2010/main" val="1926804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95536"/>
          </a:xfrm>
        </p:spPr>
        <p:txBody>
          <a:bodyPr/>
          <a:lstStyle/>
          <a:p>
            <a:r>
              <a:rPr lang="de-CH" dirty="0"/>
              <a:t>LDS 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/>
              <a:t>In der Regel werden 3 Fächer à 50 ECTS studiert</a:t>
            </a:r>
          </a:p>
          <a:p>
            <a:r>
              <a:rPr lang="de-CH" dirty="0"/>
              <a:t>4 Fächer (2x50, 2x30)</a:t>
            </a:r>
          </a:p>
          <a:p>
            <a:r>
              <a:rPr lang="de-CH" dirty="0"/>
              <a:t>Möglichkeit 1-2 Fächer in einer anderen Fakultät zu wählen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01997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95536"/>
          </a:xfrm>
        </p:spPr>
        <p:txBody>
          <a:bodyPr/>
          <a:lstStyle/>
          <a:p>
            <a:r>
              <a:rPr lang="de-CH" dirty="0"/>
              <a:t>LDS 1- Philosophische Fakultät</a:t>
            </a: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628800"/>
            <a:ext cx="7272808" cy="4825960"/>
          </a:xfrm>
        </p:spPr>
      </p:pic>
    </p:spTree>
    <p:extLst>
      <p:ext uri="{BB962C8B-B14F-4D97-AF65-F5344CB8AC3E}">
        <p14:creationId xmlns:p14="http://schemas.microsoft.com/office/powerpoint/2010/main" val="2273902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04864"/>
          </a:xfrm>
        </p:spPr>
        <p:txBody>
          <a:bodyPr/>
          <a:lstStyle/>
          <a:p>
            <a:r>
              <a:rPr lang="de-CH" dirty="0"/>
              <a:t>LDS 1-Mathematisch-Naturwissenschaftlichen Fakultät</a:t>
            </a: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060848"/>
            <a:ext cx="6984776" cy="4204337"/>
          </a:xfrm>
        </p:spPr>
      </p:pic>
    </p:spTree>
    <p:extLst>
      <p:ext uri="{BB962C8B-B14F-4D97-AF65-F5344CB8AC3E}">
        <p14:creationId xmlns:p14="http://schemas.microsoft.com/office/powerpoint/2010/main" val="885558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LDS 1 – Berufspraktische Ausbildung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4095422"/>
              </p:ext>
            </p:extLst>
          </p:nvPr>
        </p:nvGraphicFramePr>
        <p:xfrm>
          <a:off x="0" y="1600200"/>
          <a:ext cx="9144000" cy="470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1536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LDS 1- Master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90 ECTS</a:t>
            </a:r>
          </a:p>
          <a:p>
            <a:endParaRPr lang="de-CH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132856"/>
            <a:ext cx="6752409" cy="3931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238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0</TotalTime>
  <Words>178</Words>
  <Application>Microsoft Office PowerPoint</Application>
  <PresentationFormat>Bildschirmpräsentation (4:3)</PresentationFormat>
  <Paragraphs>69</Paragraphs>
  <Slides>15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Courier New</vt:lpstr>
      <vt:lpstr>Palatino Linotype</vt:lpstr>
      <vt:lpstr>Executive</vt:lpstr>
      <vt:lpstr>Lehrerinnen- und Lehrerausbildung</vt:lpstr>
      <vt:lpstr>Inhalt</vt:lpstr>
      <vt:lpstr>LDS 1- Allgemein</vt:lpstr>
      <vt:lpstr>LDS 1- Fächerkombination</vt:lpstr>
      <vt:lpstr>LDS 1</vt:lpstr>
      <vt:lpstr>LDS 1- Philosophische Fakultät</vt:lpstr>
      <vt:lpstr>LDS 1-Mathematisch-Naturwissenschaftlichen Fakultät</vt:lpstr>
      <vt:lpstr>LDS 1 – Berufspraktische Ausbildung</vt:lpstr>
      <vt:lpstr>LDS 1- Master</vt:lpstr>
      <vt:lpstr>Germanistik</vt:lpstr>
      <vt:lpstr>LDM</vt:lpstr>
      <vt:lpstr>Tipps</vt:lpstr>
      <vt:lpstr>Kontakte</vt:lpstr>
      <vt:lpstr>Links</vt:lpstr>
      <vt:lpstr>Fragen?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Lehrerinnen- und Lehrerausbildung</dc:title>
  <dc:creator>Stephanie</dc:creator>
  <cp:lastModifiedBy>Simon Ringeisen</cp:lastModifiedBy>
  <cp:revision>25</cp:revision>
  <cp:lastPrinted>2014-11-06T22:02:08Z</cp:lastPrinted>
  <dcterms:created xsi:type="dcterms:W3CDTF">2014-10-26T19:31:09Z</dcterms:created>
  <dcterms:modified xsi:type="dcterms:W3CDTF">2016-11-21T09:07:57Z</dcterms:modified>
</cp:coreProperties>
</file>