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1" r:id="rId6"/>
    <p:sldId id="262" r:id="rId7"/>
    <p:sldId id="264" r:id="rId8"/>
    <p:sldId id="269" r:id="rId9"/>
    <p:sldId id="265" r:id="rId10"/>
    <p:sldId id="266" r:id="rId11"/>
    <p:sldId id="267" r:id="rId12"/>
    <p:sldId id="260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479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336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603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792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116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47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047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767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659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36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4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267DA-FD21-4F2A-A6AD-8C7E4652510E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4E134-0B93-4BEC-9D90-9B12FD7E3CF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788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444" y="1802130"/>
            <a:ext cx="7070950" cy="240792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497764" y="5024093"/>
            <a:ext cx="2871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dirty="0"/>
              <a:t>Psychologie</a:t>
            </a:r>
          </a:p>
        </p:txBody>
      </p:sp>
    </p:spTree>
    <p:extLst>
      <p:ext uri="{BB962C8B-B14F-4D97-AF65-F5344CB8AC3E}">
        <p14:creationId xmlns:p14="http://schemas.microsoft.com/office/powerpoint/2010/main" val="2713681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Verbindungen in Zürich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AKV </a:t>
            </a:r>
            <a:r>
              <a:rPr lang="de-CH" dirty="0" err="1"/>
              <a:t>Kyburger</a:t>
            </a:r>
            <a:r>
              <a:rPr lang="de-CH" dirty="0"/>
              <a:t> – Männerverbindung, Block</a:t>
            </a:r>
          </a:p>
          <a:p>
            <a:r>
              <a:rPr lang="de-CH" dirty="0"/>
              <a:t>AV </a:t>
            </a:r>
            <a:r>
              <a:rPr lang="de-CH" dirty="0" err="1"/>
              <a:t>Turicia</a:t>
            </a:r>
            <a:r>
              <a:rPr lang="de-CH" dirty="0"/>
              <a:t> – Männerverbindung, Block</a:t>
            </a:r>
          </a:p>
          <a:p>
            <a:r>
              <a:rPr lang="de-CH" dirty="0"/>
              <a:t>AV Welfen – gemischte Verbindung</a:t>
            </a:r>
          </a:p>
          <a:p>
            <a:r>
              <a:rPr lang="de-CH" dirty="0"/>
              <a:t>AV Orion – gemischte Verbindung</a:t>
            </a:r>
          </a:p>
          <a:p>
            <a:r>
              <a:rPr lang="de-CH" dirty="0"/>
              <a:t>AV </a:t>
            </a:r>
            <a:r>
              <a:rPr lang="de-CH" dirty="0" err="1"/>
              <a:t>Filetia-Turiciencis</a:t>
            </a:r>
            <a:r>
              <a:rPr lang="de-CH" dirty="0"/>
              <a:t> – junge Frauenverbindung</a:t>
            </a:r>
          </a:p>
          <a:p>
            <a:r>
              <a:rPr lang="de-CH" dirty="0"/>
              <a:t>AB </a:t>
            </a:r>
            <a:r>
              <a:rPr lang="de-CH" dirty="0" err="1"/>
              <a:t>Glanzenburger</a:t>
            </a:r>
            <a:r>
              <a:rPr lang="de-CH" dirty="0"/>
              <a:t> – Männerverbindung</a:t>
            </a:r>
          </a:p>
          <a:p>
            <a:endParaRPr lang="de-CH" dirty="0"/>
          </a:p>
          <a:p>
            <a:r>
              <a:rPr lang="de-CH" dirty="0"/>
              <a:t>Gute Kontakte für Wohnungssuche, Mentoring, Stellensuche</a:t>
            </a:r>
          </a:p>
        </p:txBody>
      </p:sp>
    </p:spTree>
    <p:extLst>
      <p:ext uri="{BB962C8B-B14F-4D97-AF65-F5344CB8AC3E}">
        <p14:creationId xmlns:p14="http://schemas.microsoft.com/office/powerpoint/2010/main" val="410825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Fachverein / ASVZ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FAPS</a:t>
            </a:r>
          </a:p>
          <a:p>
            <a:pPr lvl="1"/>
            <a:r>
              <a:rPr lang="de-CH" dirty="0"/>
              <a:t>Mailingliste für viele Infos rund ums Studium</a:t>
            </a:r>
          </a:p>
          <a:p>
            <a:pPr lvl="1"/>
            <a:r>
              <a:rPr lang="de-CH" dirty="0"/>
              <a:t>Skripte zu den Vorlesungen</a:t>
            </a:r>
          </a:p>
          <a:p>
            <a:pPr lvl="1"/>
            <a:r>
              <a:rPr lang="de-CH" dirty="0"/>
              <a:t>Alte Prüfungen</a:t>
            </a:r>
          </a:p>
          <a:p>
            <a:pPr marL="457200" lvl="1" indent="0">
              <a:buNone/>
            </a:pPr>
            <a:endParaRPr lang="de-CH" dirty="0"/>
          </a:p>
          <a:p>
            <a:r>
              <a:rPr lang="de-CH" dirty="0"/>
              <a:t>ASVZ</a:t>
            </a:r>
          </a:p>
          <a:p>
            <a:pPr lvl="1"/>
            <a:r>
              <a:rPr lang="de-CH" dirty="0"/>
              <a:t>Verschiedenste Angebote im Bereich Sport</a:t>
            </a:r>
          </a:p>
          <a:p>
            <a:pPr lvl="2"/>
            <a:r>
              <a:rPr lang="de-CH" dirty="0"/>
              <a:t>Yoga, Kraftberatung, Tauchen, etc.</a:t>
            </a:r>
          </a:p>
          <a:p>
            <a:pPr lvl="1"/>
            <a:r>
              <a:rPr lang="de-CH" dirty="0"/>
              <a:t>Zugang zu Fitnessraum, Schwimmbad, Tennisplatz</a:t>
            </a:r>
          </a:p>
          <a:p>
            <a:pPr lvl="2"/>
            <a:r>
              <a:rPr lang="de-CH" dirty="0"/>
              <a:t>Zeiten für Studenten beachten</a:t>
            </a:r>
          </a:p>
          <a:p>
            <a:pPr lvl="1"/>
            <a:endParaRPr lang="de-CH" dirty="0"/>
          </a:p>
          <a:p>
            <a:pPr lvl="1"/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67771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Anmeldung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http://www.uzh.ch/de/studies/application/bachelor/apply.html</a:t>
            </a:r>
          </a:p>
          <a:p>
            <a:endParaRPr lang="de-CH" dirty="0"/>
          </a:p>
          <a:p>
            <a:r>
              <a:rPr lang="de-CH" dirty="0"/>
              <a:t>Anmeldeperiode: 1. Dezember - 30. April (Herbstsemester)</a:t>
            </a:r>
          </a:p>
          <a:p>
            <a:pPr lvl="1"/>
            <a:r>
              <a:rPr lang="de-CH" dirty="0"/>
              <a:t>Man kann sich noch später anmelden 1. Mai - 31. Juli dies kostet jedoch 400.-</a:t>
            </a:r>
          </a:p>
          <a:p>
            <a:endParaRPr lang="de-CH" dirty="0"/>
          </a:p>
          <a:p>
            <a:r>
              <a:rPr lang="de-CH" dirty="0"/>
              <a:t>Das Psychologiestudium kann nur im Herbst begonnen werden!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28566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5932" y="2819400"/>
            <a:ext cx="4250635" cy="1361869"/>
          </a:xfrm>
        </p:spPr>
        <p:txBody>
          <a:bodyPr>
            <a:noAutofit/>
          </a:bodyPr>
          <a:lstStyle/>
          <a:p>
            <a:r>
              <a:rPr lang="de-CH" sz="9600" dirty="0"/>
              <a:t>Fragen?</a:t>
            </a:r>
          </a:p>
        </p:txBody>
      </p:sp>
    </p:spTree>
    <p:extLst>
      <p:ext uri="{BB962C8B-B14F-4D97-AF65-F5344CB8AC3E}">
        <p14:creationId xmlns:p14="http://schemas.microsoft.com/office/powerpoint/2010/main" val="280306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Allgemeines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Ist kein </a:t>
            </a:r>
            <a:r>
              <a:rPr lang="de-CH" dirty="0" err="1"/>
              <a:t>Monofach</a:t>
            </a:r>
            <a:endParaRPr lang="de-CH" dirty="0"/>
          </a:p>
          <a:p>
            <a:pPr lvl="2"/>
            <a:r>
              <a:rPr lang="de-CH" dirty="0"/>
              <a:t>Zwei kleine Nebenfächer à 30 </a:t>
            </a:r>
            <a:r>
              <a:rPr lang="de-CH" dirty="0" err="1"/>
              <a:t>Credits</a:t>
            </a:r>
            <a:endParaRPr lang="de-CH" dirty="0"/>
          </a:p>
          <a:p>
            <a:pPr lvl="2"/>
            <a:r>
              <a:rPr lang="de-CH" dirty="0"/>
              <a:t>1 grosses Nebenfach à 60 </a:t>
            </a:r>
            <a:r>
              <a:rPr lang="de-CH" dirty="0" err="1"/>
              <a:t>Credits</a:t>
            </a:r>
            <a:endParaRPr lang="de-CH" dirty="0"/>
          </a:p>
          <a:p>
            <a:r>
              <a:rPr lang="de-CH" dirty="0"/>
              <a:t>Master ist notwendig für Chancen auf dem Arbeitsmarkt</a:t>
            </a:r>
          </a:p>
          <a:p>
            <a:pPr lvl="1"/>
            <a:r>
              <a:rPr lang="de-CH" dirty="0"/>
              <a:t>Nur der Masterabschluss berechtigt zum tragen der </a:t>
            </a:r>
            <a:r>
              <a:rPr lang="de-CH"/>
              <a:t>Berufsbezeichnung Psychologe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266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8692" y="0"/>
            <a:ext cx="4613031" cy="1325563"/>
          </a:xfrm>
        </p:spPr>
        <p:txBody>
          <a:bodyPr/>
          <a:lstStyle/>
          <a:p>
            <a:r>
              <a:rPr lang="de-CH" dirty="0"/>
              <a:t>Assessment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1" y="0"/>
            <a:ext cx="3634153" cy="6825619"/>
          </a:xfrm>
        </p:spPr>
      </p:pic>
      <p:sp>
        <p:nvSpPr>
          <p:cNvPr id="6" name="Textfeld 5"/>
          <p:cNvSpPr txBox="1"/>
          <p:nvPr/>
        </p:nvSpPr>
        <p:spPr>
          <a:xfrm>
            <a:off x="6828692" y="1325563"/>
            <a:ext cx="53633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Umfasst die ersten zwei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Prüfungen sind erst im Sommer, keine Prüfungen nach dem Wintersemester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Der Stundenplan ist vorgegeben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Interaktives Proseminar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/>
              <a:t>Gute Hilfe für dein Einstieg ins Studium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Assessmentmodule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/>
              <a:t>Vermitteln die Grundlagen für das weiterführende Studium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/>
              <a:t>Die Module können variieren</a:t>
            </a:r>
          </a:p>
        </p:txBody>
      </p:sp>
    </p:spTree>
    <p:extLst>
      <p:ext uri="{BB962C8B-B14F-4D97-AF65-F5344CB8AC3E}">
        <p14:creationId xmlns:p14="http://schemas.microsoft.com/office/powerpoint/2010/main" val="428319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698" y="-87190"/>
            <a:ext cx="4613031" cy="1325563"/>
          </a:xfrm>
        </p:spPr>
        <p:txBody>
          <a:bodyPr/>
          <a:lstStyle/>
          <a:p>
            <a:r>
              <a:rPr lang="de-CH" dirty="0"/>
              <a:t>Aufbaustudium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57698" y="1238373"/>
            <a:ext cx="5117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Umfasst 4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14 Pflichtmodule und 3 Wahlmodule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/>
              <a:t>Es lässt sich wenig gestalten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Sollen eine breite Grundlage für den Master schaffen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57699" cy="6775938"/>
          </a:xfrm>
        </p:spPr>
      </p:pic>
    </p:spTree>
    <p:extLst>
      <p:ext uri="{BB962C8B-B14F-4D97-AF65-F5344CB8AC3E}">
        <p14:creationId xmlns:p14="http://schemas.microsoft.com/office/powerpoint/2010/main" val="322008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698" y="-87190"/>
            <a:ext cx="4613031" cy="1325563"/>
          </a:xfrm>
        </p:spPr>
        <p:txBody>
          <a:bodyPr/>
          <a:lstStyle/>
          <a:p>
            <a:r>
              <a:rPr lang="de-CH" dirty="0"/>
              <a:t>Master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57698" y="1238373"/>
            <a:ext cx="5117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Umfasst 4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Praktikum ist ein Teil des Masters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/>
              <a:t>Praktikum von insgesamt 504 Stunden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Ist neu ein Mono Master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Berechtig nach Abschluss zur Berufsbezeichnung Psychologe/Psychologin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23" y="269323"/>
            <a:ext cx="6772275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2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Studienalltag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Vorlesungen und einmal in der Woche ein Seminar</a:t>
            </a:r>
          </a:p>
          <a:p>
            <a:endParaRPr lang="de-CH" dirty="0"/>
          </a:p>
          <a:p>
            <a:r>
              <a:rPr lang="de-CH" dirty="0"/>
              <a:t>Informationen müssen selber geholt werden</a:t>
            </a:r>
          </a:p>
          <a:p>
            <a:endParaRPr lang="de-CH" dirty="0"/>
          </a:p>
          <a:p>
            <a:r>
              <a:rPr lang="de-CH" dirty="0"/>
              <a:t>Keine Präsenzpflicht</a:t>
            </a:r>
          </a:p>
          <a:p>
            <a:pPr lvl="1"/>
            <a:r>
              <a:rPr lang="de-CH" dirty="0"/>
              <a:t>Eigenverantwortung</a:t>
            </a:r>
          </a:p>
          <a:p>
            <a:endParaRPr lang="de-CH" dirty="0"/>
          </a:p>
          <a:p>
            <a:r>
              <a:rPr lang="de-CH" dirty="0"/>
              <a:t>Stundenplan ist stark fixiert</a:t>
            </a:r>
          </a:p>
        </p:txBody>
      </p:sp>
    </p:spTree>
    <p:extLst>
      <p:ext uri="{BB962C8B-B14F-4D97-AF65-F5344CB8AC3E}">
        <p14:creationId xmlns:p14="http://schemas.microsoft.com/office/powerpoint/2010/main" val="301882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Assessmentprüfung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Nach 2 Semestern im Sommer</a:t>
            </a:r>
          </a:p>
          <a:p>
            <a:endParaRPr lang="de-CH" dirty="0"/>
          </a:p>
          <a:p>
            <a:r>
              <a:rPr lang="de-CH" dirty="0"/>
              <a:t>Jedes Modul mindestens eine 4.0</a:t>
            </a:r>
          </a:p>
          <a:p>
            <a:pPr lvl="1"/>
            <a:r>
              <a:rPr lang="de-CH" dirty="0"/>
              <a:t>Keine Kompensation</a:t>
            </a:r>
          </a:p>
          <a:p>
            <a:endParaRPr lang="de-CH" dirty="0"/>
          </a:p>
          <a:p>
            <a:r>
              <a:rPr lang="de-CH" dirty="0"/>
              <a:t>Hohe Durchfallquote, ca. 50%</a:t>
            </a:r>
          </a:p>
          <a:p>
            <a:endParaRPr lang="de-CH" dirty="0"/>
          </a:p>
          <a:p>
            <a:r>
              <a:rPr lang="de-CH" dirty="0"/>
              <a:t>Stoff über ein Jahr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4440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Berufsaussichten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Wirtschaft und Verwaltung</a:t>
            </a:r>
          </a:p>
          <a:p>
            <a:r>
              <a:rPr lang="de-CH" dirty="0"/>
              <a:t>Gesundheitswesen</a:t>
            </a:r>
          </a:p>
          <a:p>
            <a:r>
              <a:rPr lang="de-CH" dirty="0"/>
              <a:t>Bildung</a:t>
            </a:r>
          </a:p>
          <a:p>
            <a:r>
              <a:rPr lang="de-CH" dirty="0"/>
              <a:t>Forschung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54" y="884784"/>
            <a:ext cx="7033846" cy="529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85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Wohnen in Zürich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Sehr teuer</a:t>
            </a:r>
          </a:p>
          <a:p>
            <a:r>
              <a:rPr lang="de-CH" dirty="0"/>
              <a:t>Grosse Nachfrage</a:t>
            </a:r>
          </a:p>
          <a:p>
            <a:r>
              <a:rPr lang="de-CH" dirty="0"/>
              <a:t>Früh suchen</a:t>
            </a:r>
          </a:p>
          <a:p>
            <a:r>
              <a:rPr lang="de-CH" dirty="0"/>
              <a:t>Nicht nur in Zürich selber suchen</a:t>
            </a:r>
          </a:p>
          <a:p>
            <a:pPr lvl="1"/>
            <a:r>
              <a:rPr lang="de-CH" dirty="0"/>
              <a:t>Gutes ÖV-Netz</a:t>
            </a:r>
          </a:p>
          <a:p>
            <a:pPr lvl="1"/>
            <a:r>
              <a:rPr lang="de-CH" dirty="0"/>
              <a:t>Einiges billiger</a:t>
            </a:r>
          </a:p>
          <a:p>
            <a:r>
              <a:rPr lang="de-CH" dirty="0"/>
              <a:t>Kosten</a:t>
            </a:r>
          </a:p>
          <a:p>
            <a:pPr lvl="1"/>
            <a:r>
              <a:rPr lang="de-CH" dirty="0"/>
              <a:t>WG: Ungefähr 700.-</a:t>
            </a:r>
          </a:p>
          <a:p>
            <a:r>
              <a:rPr lang="de-CH" dirty="0"/>
              <a:t>Pendeln: Bis zu </a:t>
            </a:r>
            <a:r>
              <a:rPr lang="de-CH" dirty="0" err="1"/>
              <a:t>ca</a:t>
            </a:r>
            <a:r>
              <a:rPr lang="de-CH" dirty="0"/>
              <a:t> einer Stunde sinnvoll</a:t>
            </a:r>
          </a:p>
          <a:p>
            <a:pPr marL="457200" lvl="1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9666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Breitbild</PresentationFormat>
  <Paragraphs>98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</vt:lpstr>
      <vt:lpstr>PowerPoint-Präsentation</vt:lpstr>
      <vt:lpstr>Allgemeines</vt:lpstr>
      <vt:lpstr>Assessment</vt:lpstr>
      <vt:lpstr>Aufbaustudium</vt:lpstr>
      <vt:lpstr>Master</vt:lpstr>
      <vt:lpstr>Studienalltag</vt:lpstr>
      <vt:lpstr>Assessmentprüfung</vt:lpstr>
      <vt:lpstr>Berufsaussichten</vt:lpstr>
      <vt:lpstr>Wohnen in Zürich</vt:lpstr>
      <vt:lpstr>Verbindungen in Zürich</vt:lpstr>
      <vt:lpstr>Fachverein / ASVZ</vt:lpstr>
      <vt:lpstr>Anmeldung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Tribelhorn</dc:creator>
  <cp:lastModifiedBy>Simon Ringeisen</cp:lastModifiedBy>
  <cp:revision>13</cp:revision>
  <dcterms:created xsi:type="dcterms:W3CDTF">2016-11-17T15:22:26Z</dcterms:created>
  <dcterms:modified xsi:type="dcterms:W3CDTF">2016-11-21T08:49:50Z</dcterms:modified>
</cp:coreProperties>
</file>